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8" r:id="rId3"/>
    <p:sldId id="329" r:id="rId4"/>
    <p:sldId id="331" r:id="rId5"/>
    <p:sldId id="330" r:id="rId6"/>
    <p:sldId id="332" r:id="rId7"/>
    <p:sldId id="33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11699" y="1852165"/>
            <a:ext cx="8390506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2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"סיירת קורונה"</a:t>
            </a:r>
            <a:endParaRPr lang="he-IL" sz="72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אפריל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33969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צוותי אכיפה והטמעה של נהלי הקורונה במכללות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626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המטרה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68" y="504233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636696" y="2358278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b="1" dirty="0"/>
              <a:t>	</a:t>
            </a:r>
            <a:r>
              <a:rPr lang="he-IL" alt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הגדרת תחומי אחריות לצוותי אכיפה והטמעה של חיים בצל נגיף הקורונה במכללות </a:t>
            </a:r>
            <a:endParaRPr lang="he-IL" alt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ctr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2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379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כללי שגרה והתנהגות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545" y="1594806"/>
            <a:ext cx="9745978" cy="706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 לעטות מסיכות פנים בכל תנועה במרחב הציבורי ברחבי המחנה.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 להקפיד על מרחק 2 מטרים מאחד לשני.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דיונים יתקיימו בקבוצות של עד 10 אנשים.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התכנסות של הכשרה תהיה עד </a:t>
            </a:r>
            <a:r>
              <a:rPr lang="he-IL" sz="17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30 אנשים</a:t>
            </a: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במבנה סגור, ועד 100 אנשים בשטח פתוח.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אין להגיש כיבוד, למעט מוצרים סגורים.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קפיטריות</a:t>
            </a: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מועדונים וחדרי כושר יהיו סגורים.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 איסור על לחיצת ידיים.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 איסור על עישון בכל רחבי המחנה.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חדרי האוכל יהיו סגורים וארוחת צהריים תימסר לקורסים בדחיפה.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כניסה למחנה יבדקו לנכנסים חום.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אורחים יכנסו למחנה לאחר בדיקת חום ומילוי טופס הצהרה ייעודי.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379" y="76456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כללי ניהול מסגרות משנה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24" y="1816797"/>
            <a:ext cx="10839338" cy="683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מסגרת יקפידו על כך שהמתקנים נקיים כל הזמן ושהכללים נשמרים.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מסגרת תפעל לצמצום כניסות לא הכרחיות לתוך מתקני המסגרת והתקהלויות.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מסגרת תנהל מעקב מסודר על משרתים חולים או כאלו הנמצאים בבידוד וכן על משרתים בקבוצות סיכון.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מסגרת משנה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(צוות, קורס) יוגדר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אכיפה והטמעה אשר תפקידו יהיה להטמיע את הנהלים בתוך המסגרת, לעדכן את הנהלים על פי הצורך, ולבצע בקרה ואכיפה אחר יישומם.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הצוות יורכב מאנשי סגל, חיילים וחניכים בקורסים, כל מסגרת בהתאמה.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יוצאו כתבי מינוי לחברי הצוותים, חתומים ע"י מפקדי הקורסים.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02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70539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צוות קורונה - 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האכיפה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55" y="51168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257" y="1708227"/>
            <a:ext cx="9745978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עטיית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מסיכות בתנועה בבסיס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שמירת מרחק של 2 מטרים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איסור התקהלות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מזדמנת ו/או בדיון של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למעלה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מ-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 אנשים </a:t>
            </a: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וידוא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שכל מרצה או אורח חיצוני חתם על טופס מתאים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ניקיון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שירותים וחיטוא מקומות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ייעודיים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שיוחלט עליהם (למשל פינות קפה, ספריה) בתדירות עליה יוסכם מראש –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מוצע שיוכן טופס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החתמה של חברת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הניקיון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איסור עישון בשטחי הבסיס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הימצאות של חומרי חיטוי בכל צוות ובשטחים ציבוריים כגון קפיטריה וספריה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אכילה בצוותים בלבד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שמירה על הכללים שיסוכמו לגבי אימון גופני בבסיס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426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פורמט טופס הצהרה לאורח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113" y="1606984"/>
            <a:ext cx="3156978" cy="46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7926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פורמט טופס 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חתימה על ניקיון שירותים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052" y="1768699"/>
            <a:ext cx="2887799" cy="392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11044</TotalTime>
  <Words>345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צוותי אכיפה והטמעה של נהלי הקורונה במכללות</vt:lpstr>
      <vt:lpstr>המטרה</vt:lpstr>
      <vt:lpstr>כללי שגרה והתנהגות</vt:lpstr>
      <vt:lpstr>כללי ניהול מסגרות משנה</vt:lpstr>
      <vt:lpstr>צוות קורונה - תחומי האכיפה</vt:lpstr>
      <vt:lpstr>פורמט טופס הצהרה לאורח</vt:lpstr>
      <vt:lpstr>פורמט טופס חתימה על ניקיון שירותים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235</cp:revision>
  <cp:lastPrinted>2020-04-19T11:40:28Z</cp:lastPrinted>
  <dcterms:created xsi:type="dcterms:W3CDTF">2017-08-17T05:53:13Z</dcterms:created>
  <dcterms:modified xsi:type="dcterms:W3CDTF">2020-04-21T09:56:35Z</dcterms:modified>
</cp:coreProperties>
</file>