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8"/>
  </p:notesMasterIdLst>
  <p:sldIdLst>
    <p:sldId id="266" r:id="rId2"/>
    <p:sldId id="257" r:id="rId3"/>
    <p:sldId id="258" r:id="rId4"/>
    <p:sldId id="261" r:id="rId5"/>
    <p:sldId id="262" r:id="rId6"/>
    <p:sldId id="267" r:id="rId7"/>
  </p:sldIdLst>
  <p:sldSz cx="9144000" cy="5143500" type="screen16x9"/>
  <p:notesSz cx="6858000" cy="9144000"/>
  <p:embeddedFontLst>
    <p:embeddedFont>
      <p:font typeface="David" panose="020E0502060401010101" pitchFamily="34" charset="-79"/>
      <p:regular r:id="rId9"/>
      <p:bold r:id="rId10"/>
    </p:embeddedFont>
    <p:embeddedFont>
      <p:font typeface="Itim" panose="020B0604020202020204" charset="-34"/>
      <p:regular r:id="rId11"/>
    </p:embeddedFont>
    <p:embeddedFont>
      <p:font typeface="Wingdings 3" panose="05040102010807070707" pitchFamily="18" charset="2"/>
      <p:regular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6447395-7777-401C-9B64-A82319F311A7}">
  <a:tblStyle styleId="{86447395-7777-401C-9B64-A82319F311A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1"/>
        <p:cNvGrpSpPr/>
        <p:nvPr/>
      </p:nvGrpSpPr>
      <p:grpSpPr>
        <a:xfrm>
          <a:off x="0" y="0"/>
          <a:ext cx="0" cy="0"/>
          <a:chOff x="0" y="0"/>
          <a:chExt cx="0" cy="0"/>
        </a:xfrm>
      </p:grpSpPr>
      <p:sp>
        <p:nvSpPr>
          <p:cNvPr id="1222" name="Google Shape;1222;g8bca512db4_0_18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3" name="Google Shape;1223;g8bca512db4_0_18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
        <p:cNvGrpSpPr/>
        <p:nvPr/>
      </p:nvGrpSpPr>
      <p:grpSpPr>
        <a:xfrm>
          <a:off x="0" y="0"/>
          <a:ext cx="0" cy="0"/>
          <a:chOff x="0" y="0"/>
          <a:chExt cx="0" cy="0"/>
        </a:xfrm>
      </p:grpSpPr>
      <p:sp>
        <p:nvSpPr>
          <p:cNvPr id="817" name="Google Shape;817;g8bca512db4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8" name="Google Shape;818;g8bca512db4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8bca512db4_0_5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8bca512db4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5"/>
        <p:cNvGrpSpPr/>
        <p:nvPr/>
      </p:nvGrpSpPr>
      <p:grpSpPr>
        <a:xfrm>
          <a:off x="0" y="0"/>
          <a:ext cx="0" cy="0"/>
          <a:chOff x="0" y="0"/>
          <a:chExt cx="0" cy="0"/>
        </a:xfrm>
      </p:grpSpPr>
      <p:sp>
        <p:nvSpPr>
          <p:cNvPr id="986" name="Google Shape;986;g8b951196ad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7" name="Google Shape;987;g8b951196ad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8b93f3d687_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0" name="Google Shape;1050;g8b93f3d687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8bca512db4_0_5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8bca512db4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5564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1"/>
        <p:cNvGrpSpPr/>
        <p:nvPr/>
      </p:nvGrpSpPr>
      <p:grpSpPr>
        <a:xfrm>
          <a:off x="0" y="0"/>
          <a:ext cx="0" cy="0"/>
          <a:chOff x="0" y="0"/>
          <a:chExt cx="0" cy="0"/>
        </a:xfrm>
      </p:grpSpPr>
      <p:sp>
        <p:nvSpPr>
          <p:cNvPr id="52" name="Google Shape;52;p3"/>
          <p:cNvSpPr txBox="1">
            <a:spLocks noGrp="1"/>
          </p:cNvSpPr>
          <p:nvPr>
            <p:ph type="title"/>
          </p:nvPr>
        </p:nvSpPr>
        <p:spPr>
          <a:xfrm>
            <a:off x="311700" y="2150850"/>
            <a:ext cx="8520600" cy="841800"/>
          </a:xfrm>
          <a:prstGeom prst="rect">
            <a:avLst/>
          </a:prstGeom>
        </p:spPr>
        <p:txBody>
          <a:bodyPr spcFirstLastPara="1" wrap="square" lIns="0" tIns="0" rIns="0" bIns="0"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3"/>
        <p:cNvGrpSpPr/>
        <p:nvPr/>
      </p:nvGrpSpPr>
      <p:grpSpPr>
        <a:xfrm>
          <a:off x="0" y="0"/>
          <a:ext cx="0" cy="0"/>
          <a:chOff x="0" y="0"/>
          <a:chExt cx="0" cy="0"/>
        </a:xfrm>
      </p:grpSpPr>
      <p:sp>
        <p:nvSpPr>
          <p:cNvPr id="54" name="Google Shape;54;p4"/>
          <p:cNvSpPr/>
          <p:nvPr/>
        </p:nvSpPr>
        <p:spPr>
          <a:xfrm>
            <a:off x="8740343" y="1780347"/>
            <a:ext cx="20479" cy="58449"/>
          </a:xfrm>
          <a:custGeom>
            <a:avLst/>
            <a:gdLst/>
            <a:ahLst/>
            <a:cxnLst/>
            <a:rect l="l" t="t" r="r" b="b"/>
            <a:pathLst>
              <a:path w="488" h="1403" extrusionOk="0">
                <a:moveTo>
                  <a:pt x="249" y="0"/>
                </a:moveTo>
                <a:cubicBezTo>
                  <a:pt x="193" y="0"/>
                  <a:pt x="139" y="35"/>
                  <a:pt x="118" y="90"/>
                </a:cubicBezTo>
                <a:cubicBezTo>
                  <a:pt x="73" y="190"/>
                  <a:pt x="46" y="289"/>
                  <a:pt x="28" y="397"/>
                </a:cubicBezTo>
                <a:cubicBezTo>
                  <a:pt x="19" y="442"/>
                  <a:pt x="1" y="496"/>
                  <a:pt x="19" y="541"/>
                </a:cubicBezTo>
                <a:cubicBezTo>
                  <a:pt x="19" y="559"/>
                  <a:pt x="28" y="568"/>
                  <a:pt x="37" y="586"/>
                </a:cubicBezTo>
                <a:cubicBezTo>
                  <a:pt x="64" y="595"/>
                  <a:pt x="145" y="613"/>
                  <a:pt x="145" y="622"/>
                </a:cubicBezTo>
                <a:cubicBezTo>
                  <a:pt x="145" y="631"/>
                  <a:pt x="100" y="649"/>
                  <a:pt x="73" y="658"/>
                </a:cubicBezTo>
                <a:cubicBezTo>
                  <a:pt x="37" y="667"/>
                  <a:pt x="46" y="685"/>
                  <a:pt x="46" y="694"/>
                </a:cubicBezTo>
                <a:cubicBezTo>
                  <a:pt x="37" y="902"/>
                  <a:pt x="46" y="1100"/>
                  <a:pt x="109" y="1307"/>
                </a:cubicBezTo>
                <a:cubicBezTo>
                  <a:pt x="118" y="1343"/>
                  <a:pt x="154" y="1379"/>
                  <a:pt x="190" y="1397"/>
                </a:cubicBezTo>
                <a:cubicBezTo>
                  <a:pt x="203" y="1401"/>
                  <a:pt x="215" y="1402"/>
                  <a:pt x="228" y="1402"/>
                </a:cubicBezTo>
                <a:cubicBezTo>
                  <a:pt x="289" y="1402"/>
                  <a:pt x="348" y="1367"/>
                  <a:pt x="371" y="1307"/>
                </a:cubicBezTo>
                <a:cubicBezTo>
                  <a:pt x="434" y="1109"/>
                  <a:pt x="443" y="902"/>
                  <a:pt x="443" y="703"/>
                </a:cubicBezTo>
                <a:cubicBezTo>
                  <a:pt x="443" y="685"/>
                  <a:pt x="452" y="676"/>
                  <a:pt x="416" y="658"/>
                </a:cubicBezTo>
                <a:cubicBezTo>
                  <a:pt x="389" y="649"/>
                  <a:pt x="344" y="640"/>
                  <a:pt x="344" y="622"/>
                </a:cubicBezTo>
                <a:cubicBezTo>
                  <a:pt x="344" y="613"/>
                  <a:pt x="425" y="595"/>
                  <a:pt x="443" y="586"/>
                </a:cubicBezTo>
                <a:cubicBezTo>
                  <a:pt x="461" y="577"/>
                  <a:pt x="470" y="559"/>
                  <a:pt x="470" y="550"/>
                </a:cubicBezTo>
                <a:cubicBezTo>
                  <a:pt x="488" y="496"/>
                  <a:pt x="470" y="451"/>
                  <a:pt x="461" y="397"/>
                </a:cubicBezTo>
                <a:cubicBezTo>
                  <a:pt x="443" y="298"/>
                  <a:pt x="416" y="190"/>
                  <a:pt x="380" y="90"/>
                </a:cubicBezTo>
                <a:cubicBezTo>
                  <a:pt x="362" y="54"/>
                  <a:pt x="335" y="27"/>
                  <a:pt x="298" y="9"/>
                </a:cubicBezTo>
                <a:cubicBezTo>
                  <a:pt x="282" y="3"/>
                  <a:pt x="266" y="0"/>
                  <a:pt x="2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55;p4"/>
          <p:cNvGrpSpPr/>
          <p:nvPr/>
        </p:nvGrpSpPr>
        <p:grpSpPr>
          <a:xfrm>
            <a:off x="-1700" y="329"/>
            <a:ext cx="9147400" cy="5142843"/>
            <a:chOff x="238125" y="854700"/>
            <a:chExt cx="7142500" cy="4015650"/>
          </a:xfrm>
        </p:grpSpPr>
        <p:sp>
          <p:nvSpPr>
            <p:cNvPr id="56" name="Google Shape;56;p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4"/>
          <p:cNvSpPr txBox="1">
            <a:spLocks noGrp="1"/>
          </p:cNvSpPr>
          <p:nvPr>
            <p:ph type="title"/>
          </p:nvPr>
        </p:nvSpPr>
        <p:spPr>
          <a:xfrm>
            <a:off x="720000" y="540000"/>
            <a:ext cx="7704000" cy="3600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79" name="Google Shape;79;p4"/>
          <p:cNvSpPr txBox="1">
            <a:spLocks noGrp="1"/>
          </p:cNvSpPr>
          <p:nvPr>
            <p:ph type="body" idx="1"/>
          </p:nvPr>
        </p:nvSpPr>
        <p:spPr>
          <a:xfrm>
            <a:off x="720000" y="1246924"/>
            <a:ext cx="7704000" cy="3440100"/>
          </a:xfrm>
          <a:prstGeom prst="rect">
            <a:avLst/>
          </a:prstGeom>
        </p:spPr>
        <p:txBody>
          <a:bodyPr spcFirstLastPara="1" wrap="square" lIns="91425" tIns="91425" rIns="91425" bIns="91425" anchor="t" anchorCtr="0">
            <a:noAutofit/>
          </a:bodyPr>
          <a:lstStyle>
            <a:lvl1pPr marL="457200" lvl="0" indent="-304800" rtl="0">
              <a:lnSpc>
                <a:spcPct val="85000"/>
              </a:lnSpc>
              <a:spcBef>
                <a:spcPts val="0"/>
              </a:spcBef>
              <a:spcAft>
                <a:spcPts val="0"/>
              </a:spcAft>
              <a:buClr>
                <a:schemeClr val="dk1"/>
              </a:buClr>
              <a:buSzPts val="1200"/>
              <a:buChar char="●"/>
              <a:defRPr sz="1200"/>
            </a:lvl1pPr>
            <a:lvl2pPr marL="914400" lvl="1" indent="-304800" rtl="0">
              <a:spcBef>
                <a:spcPts val="5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80"/>
        <p:cNvGrpSpPr/>
        <p:nvPr/>
      </p:nvGrpSpPr>
      <p:grpSpPr>
        <a:xfrm>
          <a:off x="0" y="0"/>
          <a:ext cx="0" cy="0"/>
          <a:chOff x="0" y="0"/>
          <a:chExt cx="0" cy="0"/>
        </a:xfrm>
      </p:grpSpPr>
      <p:grpSp>
        <p:nvGrpSpPr>
          <p:cNvPr id="81" name="Google Shape;81;p5"/>
          <p:cNvGrpSpPr/>
          <p:nvPr/>
        </p:nvGrpSpPr>
        <p:grpSpPr>
          <a:xfrm>
            <a:off x="-174525" y="-22399"/>
            <a:ext cx="9487164" cy="5193049"/>
            <a:chOff x="-174525" y="-22399"/>
            <a:chExt cx="9487164" cy="5193049"/>
          </a:xfrm>
        </p:grpSpPr>
        <p:sp>
          <p:nvSpPr>
            <p:cNvPr id="82" name="Google Shape;82;p5"/>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 name="Google Shape;83;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84" name="Google Shape;84;p5"/>
            <p:cNvGrpSpPr/>
            <p:nvPr/>
          </p:nvGrpSpPr>
          <p:grpSpPr>
            <a:xfrm>
              <a:off x="263005" y="845117"/>
              <a:ext cx="3790149" cy="3960313"/>
              <a:chOff x="263005" y="845117"/>
              <a:chExt cx="3790149" cy="3960313"/>
            </a:xfrm>
          </p:grpSpPr>
          <p:sp>
            <p:nvSpPr>
              <p:cNvPr id="85" name="Google Shape;85;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100;p5"/>
            <p:cNvGrpSpPr/>
            <p:nvPr/>
          </p:nvGrpSpPr>
          <p:grpSpPr>
            <a:xfrm>
              <a:off x="5055305" y="845117"/>
              <a:ext cx="3790149" cy="3960313"/>
              <a:chOff x="263005" y="845117"/>
              <a:chExt cx="3790149" cy="3960313"/>
            </a:xfrm>
          </p:grpSpPr>
          <p:sp>
            <p:nvSpPr>
              <p:cNvPr id="101" name="Google Shape;101;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16" name="Google Shape;116;p5"/>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117" name="Google Shape;117;p5"/>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8" name="Google Shape;118;p5"/>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9" name="Google Shape;119;p5"/>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0" name="Google Shape;120;p5"/>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1" name="Google Shape;121;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122" name="Google Shape;122;p5"/>
          <p:cNvSpPr txBox="1">
            <a:spLocks noGrp="1"/>
          </p:cNvSpPr>
          <p:nvPr>
            <p:ph type="title"/>
          </p:nvPr>
        </p:nvSpPr>
        <p:spPr>
          <a:xfrm>
            <a:off x="720000" y="540000"/>
            <a:ext cx="3368700" cy="5727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123" name="Google Shape;123;p5"/>
          <p:cNvSpPr txBox="1">
            <a:spLocks noGrp="1"/>
          </p:cNvSpPr>
          <p:nvPr>
            <p:ph type="subTitle" idx="1"/>
          </p:nvPr>
        </p:nvSpPr>
        <p:spPr>
          <a:xfrm>
            <a:off x="90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4" name="Google Shape;124;p5"/>
          <p:cNvSpPr txBox="1">
            <a:spLocks noGrp="1"/>
          </p:cNvSpPr>
          <p:nvPr>
            <p:ph type="subTitle" idx="2"/>
          </p:nvPr>
        </p:nvSpPr>
        <p:spPr>
          <a:xfrm>
            <a:off x="567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5" name="Google Shape;125;p5"/>
          <p:cNvSpPr txBox="1">
            <a:spLocks noGrp="1"/>
          </p:cNvSpPr>
          <p:nvPr>
            <p:ph type="subTitle" idx="3"/>
          </p:nvPr>
        </p:nvSpPr>
        <p:spPr>
          <a:xfrm>
            <a:off x="90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6" name="Google Shape;126;p5"/>
          <p:cNvSpPr txBox="1">
            <a:spLocks noGrp="1"/>
          </p:cNvSpPr>
          <p:nvPr>
            <p:ph type="subTitle" idx="4"/>
          </p:nvPr>
        </p:nvSpPr>
        <p:spPr>
          <a:xfrm>
            <a:off x="567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7" name="Google Shape;127;p5"/>
          <p:cNvSpPr txBox="1">
            <a:spLocks noGrp="1"/>
          </p:cNvSpPr>
          <p:nvPr>
            <p:ph type="subTitle" idx="5"/>
          </p:nvPr>
        </p:nvSpPr>
        <p:spPr>
          <a:xfrm>
            <a:off x="90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8" name="Google Shape;128;p5"/>
          <p:cNvSpPr txBox="1">
            <a:spLocks noGrp="1"/>
          </p:cNvSpPr>
          <p:nvPr>
            <p:ph type="subTitle" idx="6"/>
          </p:nvPr>
        </p:nvSpPr>
        <p:spPr>
          <a:xfrm>
            <a:off x="567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9" name="Google Shape;129;p5"/>
          <p:cNvSpPr txBox="1">
            <a:spLocks noGrp="1"/>
          </p:cNvSpPr>
          <p:nvPr>
            <p:ph type="subTitle" idx="7"/>
          </p:nvPr>
        </p:nvSpPr>
        <p:spPr>
          <a:xfrm>
            <a:off x="90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30" name="Google Shape;130;p5"/>
          <p:cNvSpPr txBox="1">
            <a:spLocks noGrp="1"/>
          </p:cNvSpPr>
          <p:nvPr>
            <p:ph type="subTitle" idx="8"/>
          </p:nvPr>
        </p:nvSpPr>
        <p:spPr>
          <a:xfrm>
            <a:off x="567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Title">
  <p:cSld name="CUSTOM_5">
    <p:bg>
      <p:bgPr>
        <a:solidFill>
          <a:schemeClr val="lt2"/>
        </a:solidFill>
        <a:effectLst/>
      </p:bgPr>
    </p:bg>
    <p:spTree>
      <p:nvGrpSpPr>
        <p:cNvPr id="1" name="Shape 253"/>
        <p:cNvGrpSpPr/>
        <p:nvPr/>
      </p:nvGrpSpPr>
      <p:grpSpPr>
        <a:xfrm>
          <a:off x="0" y="0"/>
          <a:ext cx="0" cy="0"/>
          <a:chOff x="0" y="0"/>
          <a:chExt cx="0" cy="0"/>
        </a:xfrm>
      </p:grpSpPr>
      <p:sp>
        <p:nvSpPr>
          <p:cNvPr id="254" name="Google Shape;254;p9"/>
          <p:cNvSpPr txBox="1">
            <a:spLocks noGrp="1"/>
          </p:cNvSpPr>
          <p:nvPr>
            <p:ph type="title"/>
          </p:nvPr>
        </p:nvSpPr>
        <p:spPr>
          <a:xfrm>
            <a:off x="3223200" y="1570950"/>
            <a:ext cx="2697600" cy="2001600"/>
          </a:xfrm>
          <a:prstGeom prst="rect">
            <a:avLst/>
          </a:prstGeom>
        </p:spPr>
        <p:txBody>
          <a:bodyPr spcFirstLastPara="1" wrap="square" lIns="0" tIns="0" rIns="0" bIns="0" anchor="t" anchorCtr="0">
            <a:noAutofit/>
          </a:bodyPr>
          <a:lstStyle>
            <a:lvl1pPr lvl="0" algn="ctr">
              <a:spcBef>
                <a:spcPts val="0"/>
              </a:spcBef>
              <a:spcAft>
                <a:spcPts val="0"/>
              </a:spcAft>
              <a:buSzPts val="3000"/>
              <a:buNone/>
              <a:defRPr/>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71"/>
        <p:cNvGrpSpPr/>
        <p:nvPr/>
      </p:nvGrpSpPr>
      <p:grpSpPr>
        <a:xfrm>
          <a:off x="0" y="0"/>
          <a:ext cx="0" cy="0"/>
          <a:chOff x="0" y="0"/>
          <a:chExt cx="0" cy="0"/>
        </a:xfrm>
      </p:grpSpPr>
      <p:grpSp>
        <p:nvGrpSpPr>
          <p:cNvPr id="472" name="Google Shape;472;p17"/>
          <p:cNvGrpSpPr/>
          <p:nvPr/>
        </p:nvGrpSpPr>
        <p:grpSpPr>
          <a:xfrm>
            <a:off x="-1700" y="329"/>
            <a:ext cx="9147400" cy="5142843"/>
            <a:chOff x="238125" y="854700"/>
            <a:chExt cx="7142500" cy="4015650"/>
          </a:xfrm>
        </p:grpSpPr>
        <p:sp>
          <p:nvSpPr>
            <p:cNvPr id="473" name="Google Shape;473;p17"/>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7"/>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7"/>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7"/>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7"/>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7"/>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7"/>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7"/>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7"/>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7"/>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7"/>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7"/>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7"/>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17"/>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17"/>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17"/>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7"/>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7"/>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7"/>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7"/>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17"/>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7"/>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5" name="Google Shape;495;p17"/>
          <p:cNvSpPr txBox="1">
            <a:spLocks noGrp="1"/>
          </p:cNvSpPr>
          <p:nvPr>
            <p:ph type="subTitle" idx="1"/>
          </p:nvPr>
        </p:nvSpPr>
        <p:spPr>
          <a:xfrm>
            <a:off x="3117150" y="3648238"/>
            <a:ext cx="2909700" cy="90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0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96" name="Google Shape;496;p17"/>
          <p:cNvSpPr txBox="1">
            <a:spLocks noGrp="1"/>
          </p:cNvSpPr>
          <p:nvPr>
            <p:ph type="title"/>
          </p:nvPr>
        </p:nvSpPr>
        <p:spPr>
          <a:xfrm>
            <a:off x="1918650" y="1613838"/>
            <a:ext cx="5306700" cy="1482300"/>
          </a:xfrm>
          <a:prstGeom prst="rect">
            <a:avLst/>
          </a:prstGeom>
        </p:spPr>
        <p:txBody>
          <a:bodyPr spcFirstLastPara="1" wrap="square" lIns="0" tIns="0" rIns="0" bIns="0" anchor="ctr" anchorCtr="0">
            <a:noAutofit/>
          </a:bodyPr>
          <a:lstStyle>
            <a:lvl1pPr lvl="0" algn="ctr" rtl="0">
              <a:lnSpc>
                <a:spcPct val="90000"/>
              </a:lnSpc>
              <a:spcBef>
                <a:spcPts val="0"/>
              </a:spcBef>
              <a:spcAft>
                <a:spcPts val="0"/>
              </a:spcAft>
              <a:buSzPts val="4200"/>
              <a:buNone/>
              <a:defRPr sz="6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497" name="Google Shape;497;p17"/>
          <p:cNvSpPr txBox="1">
            <a:spLocks noGrp="1"/>
          </p:cNvSpPr>
          <p:nvPr>
            <p:ph type="title" idx="2" hasCustomPrompt="1"/>
          </p:nvPr>
        </p:nvSpPr>
        <p:spPr>
          <a:xfrm>
            <a:off x="3843750" y="591063"/>
            <a:ext cx="1456500" cy="675600"/>
          </a:xfrm>
          <a:prstGeom prst="rect">
            <a:avLst/>
          </a:prstGeom>
        </p:spPr>
        <p:txBody>
          <a:bodyPr spcFirstLastPara="1" wrap="square" lIns="0" tIns="0" rIns="0" bIns="0"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498" name="Google Shape;498;p17"/>
          <p:cNvGrpSpPr/>
          <p:nvPr/>
        </p:nvGrpSpPr>
        <p:grpSpPr>
          <a:xfrm rot="-697126" flipH="1">
            <a:off x="569287" y="-351303"/>
            <a:ext cx="1305393" cy="1346461"/>
            <a:chOff x="1492000" y="427450"/>
            <a:chExt cx="1188000" cy="1225375"/>
          </a:xfrm>
        </p:grpSpPr>
        <p:sp>
          <p:nvSpPr>
            <p:cNvPr id="499" name="Google Shape;499;p17"/>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7"/>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7"/>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17"/>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17"/>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7"/>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7"/>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7"/>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7"/>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7"/>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7"/>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Text">
  <p:cSld name="CUSTOM_2">
    <p:spTree>
      <p:nvGrpSpPr>
        <p:cNvPr id="1" name="Shape 510"/>
        <p:cNvGrpSpPr/>
        <p:nvPr/>
      </p:nvGrpSpPr>
      <p:grpSpPr>
        <a:xfrm>
          <a:off x="0" y="0"/>
          <a:ext cx="0" cy="0"/>
          <a:chOff x="0" y="0"/>
          <a:chExt cx="0" cy="0"/>
        </a:xfrm>
      </p:grpSpPr>
      <p:grpSp>
        <p:nvGrpSpPr>
          <p:cNvPr id="511" name="Google Shape;511;p18"/>
          <p:cNvGrpSpPr/>
          <p:nvPr/>
        </p:nvGrpSpPr>
        <p:grpSpPr>
          <a:xfrm>
            <a:off x="-1700" y="329"/>
            <a:ext cx="9147400" cy="5142843"/>
            <a:chOff x="238125" y="854700"/>
            <a:chExt cx="7142500" cy="4015650"/>
          </a:xfrm>
        </p:grpSpPr>
        <p:sp>
          <p:nvSpPr>
            <p:cNvPr id="512" name="Google Shape;512;p18"/>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8"/>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8"/>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8"/>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18"/>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8"/>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8"/>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8"/>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8"/>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8"/>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8"/>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8"/>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8"/>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8"/>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8"/>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8"/>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8"/>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8"/>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8"/>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1" name="Google Shape;531;p18"/>
          <p:cNvSpPr txBox="1">
            <a:spLocks noGrp="1"/>
          </p:cNvSpPr>
          <p:nvPr>
            <p:ph type="subTitle" idx="1"/>
          </p:nvPr>
        </p:nvSpPr>
        <p:spPr>
          <a:xfrm>
            <a:off x="890100" y="1760244"/>
            <a:ext cx="7533900" cy="2777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Char char="●"/>
              <a:defRPr sz="1600"/>
            </a:lvl1pPr>
            <a:lvl2pPr lvl="1" algn="ctr" rtl="0">
              <a:lnSpc>
                <a:spcPct val="100000"/>
              </a:lnSpc>
              <a:spcBef>
                <a:spcPts val="0"/>
              </a:spcBef>
              <a:spcAft>
                <a:spcPts val="0"/>
              </a:spcAft>
              <a:buSzPts val="2800"/>
              <a:buChar char="○"/>
              <a:defRPr sz="2800"/>
            </a:lvl2pPr>
            <a:lvl3pPr lvl="2" algn="ctr" rtl="0">
              <a:lnSpc>
                <a:spcPct val="100000"/>
              </a:lnSpc>
              <a:spcBef>
                <a:spcPts val="0"/>
              </a:spcBef>
              <a:spcAft>
                <a:spcPts val="0"/>
              </a:spcAft>
              <a:buSzPts val="2800"/>
              <a:buChar char="■"/>
              <a:defRPr sz="2800"/>
            </a:lvl3pPr>
            <a:lvl4pPr lvl="3" algn="ctr" rtl="0">
              <a:lnSpc>
                <a:spcPct val="100000"/>
              </a:lnSpc>
              <a:spcBef>
                <a:spcPts val="0"/>
              </a:spcBef>
              <a:spcAft>
                <a:spcPts val="0"/>
              </a:spcAft>
              <a:buSzPts val="2800"/>
              <a:buChar char="●"/>
              <a:defRPr sz="2800"/>
            </a:lvl4pPr>
            <a:lvl5pPr lvl="4" algn="ctr" rtl="0">
              <a:lnSpc>
                <a:spcPct val="100000"/>
              </a:lnSpc>
              <a:spcBef>
                <a:spcPts val="0"/>
              </a:spcBef>
              <a:spcAft>
                <a:spcPts val="0"/>
              </a:spcAft>
              <a:buSzPts val="2800"/>
              <a:buChar char="○"/>
              <a:defRPr sz="2800"/>
            </a:lvl5pPr>
            <a:lvl6pPr lvl="5" algn="ctr" rtl="0">
              <a:lnSpc>
                <a:spcPct val="100000"/>
              </a:lnSpc>
              <a:spcBef>
                <a:spcPts val="0"/>
              </a:spcBef>
              <a:spcAft>
                <a:spcPts val="0"/>
              </a:spcAft>
              <a:buSzPts val="2800"/>
              <a:buChar char="■"/>
              <a:defRPr sz="2800"/>
            </a:lvl6pPr>
            <a:lvl7pPr lvl="6" algn="ctr" rtl="0">
              <a:lnSpc>
                <a:spcPct val="100000"/>
              </a:lnSpc>
              <a:spcBef>
                <a:spcPts val="0"/>
              </a:spcBef>
              <a:spcAft>
                <a:spcPts val="0"/>
              </a:spcAft>
              <a:buSzPts val="2800"/>
              <a:buChar char="●"/>
              <a:defRPr sz="2800"/>
            </a:lvl7pPr>
            <a:lvl8pPr lvl="7" algn="ctr" rtl="0">
              <a:lnSpc>
                <a:spcPct val="100000"/>
              </a:lnSpc>
              <a:spcBef>
                <a:spcPts val="0"/>
              </a:spcBef>
              <a:spcAft>
                <a:spcPts val="0"/>
              </a:spcAft>
              <a:buSzPts val="2800"/>
              <a:buChar char="○"/>
              <a:defRPr sz="2800"/>
            </a:lvl8pPr>
            <a:lvl9pPr lvl="8" algn="ctr" rtl="0">
              <a:lnSpc>
                <a:spcPct val="100000"/>
              </a:lnSpc>
              <a:spcBef>
                <a:spcPts val="0"/>
              </a:spcBef>
              <a:spcAft>
                <a:spcPts val="0"/>
              </a:spcAft>
              <a:buSzPts val="2800"/>
              <a:buChar char="■"/>
              <a:defRPr sz="2800"/>
            </a:lvl9pPr>
          </a:lstStyle>
          <a:p>
            <a:endParaRPr/>
          </a:p>
        </p:txBody>
      </p:sp>
      <p:sp>
        <p:nvSpPr>
          <p:cNvPr id="532" name="Google Shape;532;p18"/>
          <p:cNvSpPr txBox="1">
            <a:spLocks noGrp="1"/>
          </p:cNvSpPr>
          <p:nvPr>
            <p:ph type="title"/>
          </p:nvPr>
        </p:nvSpPr>
        <p:spPr>
          <a:xfrm>
            <a:off x="4572000" y="540000"/>
            <a:ext cx="3852000" cy="1037100"/>
          </a:xfrm>
          <a:prstGeom prst="rect">
            <a:avLst/>
          </a:prstGeom>
        </p:spPr>
        <p:txBody>
          <a:bodyPr spcFirstLastPara="1" wrap="square" lIns="0" tIns="0" rIns="0" bIns="0" anchor="t" anchorCtr="0">
            <a:noAutofit/>
          </a:bodyPr>
          <a:lstStyle>
            <a:lvl1pPr lvl="0" algn="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78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727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3000"/>
              <a:buFont typeface="Itim"/>
              <a:buNone/>
              <a:defRPr sz="3000" b="1">
                <a:solidFill>
                  <a:schemeClr val="dk1"/>
                </a:solidFill>
                <a:latin typeface="Itim"/>
                <a:ea typeface="Itim"/>
                <a:cs typeface="Itim"/>
                <a:sym typeface="Itim"/>
              </a:defRPr>
            </a:lvl1pPr>
            <a:lvl2pPr lvl="1">
              <a:spcBef>
                <a:spcPts val="0"/>
              </a:spcBef>
              <a:spcAft>
                <a:spcPts val="0"/>
              </a:spcAft>
              <a:buClr>
                <a:schemeClr val="dk1"/>
              </a:buClr>
              <a:buSzPts val="2800"/>
              <a:buFont typeface="Itim"/>
              <a:buNone/>
              <a:defRPr sz="2800" b="1">
                <a:solidFill>
                  <a:schemeClr val="dk1"/>
                </a:solidFill>
                <a:latin typeface="Itim"/>
                <a:ea typeface="Itim"/>
                <a:cs typeface="Itim"/>
                <a:sym typeface="Itim"/>
              </a:defRPr>
            </a:lvl2pPr>
            <a:lvl3pPr lvl="2">
              <a:spcBef>
                <a:spcPts val="0"/>
              </a:spcBef>
              <a:spcAft>
                <a:spcPts val="0"/>
              </a:spcAft>
              <a:buClr>
                <a:schemeClr val="dk1"/>
              </a:buClr>
              <a:buSzPts val="2800"/>
              <a:buFont typeface="Itim"/>
              <a:buNone/>
              <a:defRPr sz="2800" b="1">
                <a:solidFill>
                  <a:schemeClr val="dk1"/>
                </a:solidFill>
                <a:latin typeface="Itim"/>
                <a:ea typeface="Itim"/>
                <a:cs typeface="Itim"/>
                <a:sym typeface="Itim"/>
              </a:defRPr>
            </a:lvl3pPr>
            <a:lvl4pPr lvl="3">
              <a:spcBef>
                <a:spcPts val="0"/>
              </a:spcBef>
              <a:spcAft>
                <a:spcPts val="0"/>
              </a:spcAft>
              <a:buClr>
                <a:schemeClr val="dk1"/>
              </a:buClr>
              <a:buSzPts val="2800"/>
              <a:buFont typeface="Itim"/>
              <a:buNone/>
              <a:defRPr sz="2800" b="1">
                <a:solidFill>
                  <a:schemeClr val="dk1"/>
                </a:solidFill>
                <a:latin typeface="Itim"/>
                <a:ea typeface="Itim"/>
                <a:cs typeface="Itim"/>
                <a:sym typeface="Itim"/>
              </a:defRPr>
            </a:lvl4pPr>
            <a:lvl5pPr lvl="4">
              <a:spcBef>
                <a:spcPts val="0"/>
              </a:spcBef>
              <a:spcAft>
                <a:spcPts val="0"/>
              </a:spcAft>
              <a:buClr>
                <a:schemeClr val="dk1"/>
              </a:buClr>
              <a:buSzPts val="2800"/>
              <a:buFont typeface="Itim"/>
              <a:buNone/>
              <a:defRPr sz="2800" b="1">
                <a:solidFill>
                  <a:schemeClr val="dk1"/>
                </a:solidFill>
                <a:latin typeface="Itim"/>
                <a:ea typeface="Itim"/>
                <a:cs typeface="Itim"/>
                <a:sym typeface="Itim"/>
              </a:defRPr>
            </a:lvl5pPr>
            <a:lvl6pPr lvl="5">
              <a:spcBef>
                <a:spcPts val="0"/>
              </a:spcBef>
              <a:spcAft>
                <a:spcPts val="0"/>
              </a:spcAft>
              <a:buClr>
                <a:schemeClr val="dk1"/>
              </a:buClr>
              <a:buSzPts val="2800"/>
              <a:buFont typeface="Itim"/>
              <a:buNone/>
              <a:defRPr sz="2800" b="1">
                <a:solidFill>
                  <a:schemeClr val="dk1"/>
                </a:solidFill>
                <a:latin typeface="Itim"/>
                <a:ea typeface="Itim"/>
                <a:cs typeface="Itim"/>
                <a:sym typeface="Itim"/>
              </a:defRPr>
            </a:lvl6pPr>
            <a:lvl7pPr lvl="6">
              <a:spcBef>
                <a:spcPts val="0"/>
              </a:spcBef>
              <a:spcAft>
                <a:spcPts val="0"/>
              </a:spcAft>
              <a:buClr>
                <a:schemeClr val="dk1"/>
              </a:buClr>
              <a:buSzPts val="2800"/>
              <a:buFont typeface="Itim"/>
              <a:buNone/>
              <a:defRPr sz="2800" b="1">
                <a:solidFill>
                  <a:schemeClr val="dk1"/>
                </a:solidFill>
                <a:latin typeface="Itim"/>
                <a:ea typeface="Itim"/>
                <a:cs typeface="Itim"/>
                <a:sym typeface="Itim"/>
              </a:defRPr>
            </a:lvl7pPr>
            <a:lvl8pPr lvl="7">
              <a:spcBef>
                <a:spcPts val="0"/>
              </a:spcBef>
              <a:spcAft>
                <a:spcPts val="0"/>
              </a:spcAft>
              <a:buClr>
                <a:schemeClr val="dk1"/>
              </a:buClr>
              <a:buSzPts val="2800"/>
              <a:buFont typeface="Itim"/>
              <a:buNone/>
              <a:defRPr sz="2800" b="1">
                <a:solidFill>
                  <a:schemeClr val="dk1"/>
                </a:solidFill>
                <a:latin typeface="Itim"/>
                <a:ea typeface="Itim"/>
                <a:cs typeface="Itim"/>
                <a:sym typeface="Itim"/>
              </a:defRPr>
            </a:lvl8pPr>
            <a:lvl9pPr lvl="8">
              <a:spcBef>
                <a:spcPts val="0"/>
              </a:spcBef>
              <a:spcAft>
                <a:spcPts val="0"/>
              </a:spcAft>
              <a:buClr>
                <a:schemeClr val="dk1"/>
              </a:buClr>
              <a:buSzPts val="2800"/>
              <a:buFont typeface="Itim"/>
              <a:buNone/>
              <a:defRPr sz="2800" b="1">
                <a:solidFill>
                  <a:schemeClr val="dk1"/>
                </a:solidFill>
                <a:latin typeface="Itim"/>
                <a:ea typeface="Itim"/>
                <a:cs typeface="Itim"/>
                <a:sym typeface="Itim"/>
              </a:defRPr>
            </a:lvl9pPr>
          </a:lstStyle>
          <a:p>
            <a:endParaRPr/>
          </a:p>
        </p:txBody>
      </p:sp>
      <p:sp>
        <p:nvSpPr>
          <p:cNvPr id="7" name="Google Shape;7;p1"/>
          <p:cNvSpPr txBox="1">
            <a:spLocks noGrp="1"/>
          </p:cNvSpPr>
          <p:nvPr>
            <p:ph type="body" idx="1"/>
          </p:nvPr>
        </p:nvSpPr>
        <p:spPr>
          <a:xfrm>
            <a:off x="720000" y="1187100"/>
            <a:ext cx="7704000" cy="34164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2"/>
              </a:buClr>
              <a:buSzPts val="1600"/>
              <a:buFont typeface="Muli"/>
              <a:buChar char="●"/>
              <a:defRPr sz="1600">
                <a:solidFill>
                  <a:schemeClr val="dk2"/>
                </a:solidFill>
                <a:latin typeface="Muli"/>
                <a:ea typeface="Muli"/>
                <a:cs typeface="Muli"/>
                <a:sym typeface="Muli"/>
              </a:defRPr>
            </a:lvl1pPr>
            <a:lvl2pPr marL="914400" lvl="1"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2pPr>
            <a:lvl3pPr marL="1371600" lvl="2"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3pPr>
            <a:lvl4pPr marL="1828800" lvl="3"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4pPr>
            <a:lvl5pPr marL="2286000" lvl="4"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5pPr>
            <a:lvl6pPr marL="2743200" lvl="5"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6pPr>
            <a:lvl7pPr marL="3200400" lvl="6"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7pPr>
            <a:lvl8pPr marL="3657600" lvl="7"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8pPr>
            <a:lvl9pPr marL="4114800" lvl="8" indent="-330200">
              <a:lnSpc>
                <a:spcPct val="115000"/>
              </a:lnSpc>
              <a:spcBef>
                <a:spcPts val="1600"/>
              </a:spcBef>
              <a:spcAft>
                <a:spcPts val="1600"/>
              </a:spcAft>
              <a:buClr>
                <a:schemeClr val="dk2"/>
              </a:buClr>
              <a:buSzPts val="1600"/>
              <a:buFont typeface="Muli"/>
              <a:buChar char="■"/>
              <a:defRPr sz="1600">
                <a:solidFill>
                  <a:schemeClr val="dk2"/>
                </a:solidFill>
                <a:latin typeface="Muli"/>
                <a:ea typeface="Muli"/>
                <a:cs typeface="Muli"/>
                <a:sym typeface="Mul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63" r:id="rId5"/>
    <p:sldLayoutId id="2147483664" r:id="rId6"/>
    <p:sldLayoutId id="2147483672"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24"/>
        <p:cNvGrpSpPr/>
        <p:nvPr/>
      </p:nvGrpSpPr>
      <p:grpSpPr>
        <a:xfrm>
          <a:off x="0" y="0"/>
          <a:ext cx="0" cy="0"/>
          <a:chOff x="0" y="0"/>
          <a:chExt cx="0" cy="0"/>
        </a:xfrm>
      </p:grpSpPr>
      <p:grpSp>
        <p:nvGrpSpPr>
          <p:cNvPr id="1225" name="Google Shape;1225;p39"/>
          <p:cNvGrpSpPr/>
          <p:nvPr/>
        </p:nvGrpSpPr>
        <p:grpSpPr>
          <a:xfrm rot="21320228">
            <a:off x="2959659" y="3380793"/>
            <a:ext cx="3105297" cy="330096"/>
            <a:chOff x="4345425" y="2175475"/>
            <a:chExt cx="800750" cy="176025"/>
          </a:xfrm>
        </p:grpSpPr>
        <p:sp>
          <p:nvSpPr>
            <p:cNvPr id="1226" name="Google Shape;1226;p39"/>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9"/>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7" name="Google Shape;1237;p39"/>
          <p:cNvSpPr txBox="1">
            <a:spLocks noGrp="1"/>
          </p:cNvSpPr>
          <p:nvPr>
            <p:ph type="title"/>
          </p:nvPr>
        </p:nvSpPr>
        <p:spPr>
          <a:xfrm>
            <a:off x="2624035" y="1638400"/>
            <a:ext cx="3776546" cy="2198162"/>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he-IL" sz="4400" dirty="0" smtClean="0">
                <a:latin typeface="David" panose="020E0502060401010101" pitchFamily="34" charset="-79"/>
                <a:cs typeface="David" panose="020E0502060401010101" pitchFamily="34" charset="-79"/>
              </a:rPr>
              <a:t>סיור צוות 4</a:t>
            </a:r>
            <a:r>
              <a:rPr lang="en-US" sz="4400" dirty="0" smtClean="0">
                <a:latin typeface="David" panose="020E0502060401010101" pitchFamily="34" charset="-79"/>
                <a:cs typeface="David" panose="020E0502060401010101" pitchFamily="34" charset="-79"/>
              </a:rPr>
              <a:t/>
            </a:r>
            <a:br>
              <a:rPr lang="en-US" sz="4400" dirty="0" smtClean="0">
                <a:latin typeface="David" panose="020E0502060401010101" pitchFamily="34" charset="-79"/>
                <a:cs typeface="David" panose="020E0502060401010101" pitchFamily="34" charset="-79"/>
              </a:rPr>
            </a:br>
            <a:r>
              <a:rPr lang="he-IL" sz="4400" dirty="0" smtClean="0">
                <a:latin typeface="David" panose="020E0502060401010101" pitchFamily="34" charset="-79"/>
                <a:cs typeface="David" panose="020E0502060401010101" pitchFamily="34" charset="-79"/>
              </a:rPr>
              <a:t>בעיר לוד</a:t>
            </a:r>
            <a:r>
              <a:rPr lang="en-US" sz="4400" dirty="0" smtClean="0">
                <a:latin typeface="David" panose="020E0502060401010101" pitchFamily="34" charset="-79"/>
                <a:cs typeface="David" panose="020E0502060401010101" pitchFamily="34" charset="-79"/>
              </a:rPr>
              <a:t/>
            </a:r>
            <a:br>
              <a:rPr lang="en-US" sz="4400" dirty="0" smtClean="0">
                <a:latin typeface="David" panose="020E0502060401010101" pitchFamily="34" charset="-79"/>
                <a:cs typeface="David" panose="020E0502060401010101" pitchFamily="34" charset="-79"/>
              </a:rPr>
            </a:br>
            <a:r>
              <a:rPr lang="he-IL" sz="2000" dirty="0" smtClean="0">
                <a:latin typeface="David" panose="020E0502060401010101" pitchFamily="34" charset="-79"/>
                <a:cs typeface="David" panose="020E0502060401010101" pitchFamily="34" charset="-79"/>
              </a:rPr>
              <a:t>21/10/20, ג' בחשון תשפ"א</a:t>
            </a:r>
            <a:endParaRPr sz="2000" dirty="0">
              <a:latin typeface="David" panose="020E0502060401010101" pitchFamily="34" charset="-79"/>
              <a:cs typeface="David" panose="020E0502060401010101" pitchFamily="34" charset="-79"/>
            </a:endParaRPr>
          </a:p>
        </p:txBody>
      </p:sp>
      <p:sp>
        <p:nvSpPr>
          <p:cNvPr id="1238" name="Google Shape;1238;p39"/>
          <p:cNvSpPr/>
          <p:nvPr/>
        </p:nvSpPr>
        <p:spPr>
          <a:xfrm>
            <a:off x="7335175" y="3492600"/>
            <a:ext cx="1030054" cy="1376819"/>
          </a:xfrm>
          <a:custGeom>
            <a:avLst/>
            <a:gdLst/>
            <a:ahLst/>
            <a:cxnLst/>
            <a:rect l="l" t="t" r="r" b="b"/>
            <a:pathLst>
              <a:path w="20211" h="27015" extrusionOk="0">
                <a:moveTo>
                  <a:pt x="13024" y="5921"/>
                </a:moveTo>
                <a:cubicBezTo>
                  <a:pt x="13039" y="5921"/>
                  <a:pt x="13053" y="5921"/>
                  <a:pt x="13068" y="5921"/>
                </a:cubicBezTo>
                <a:cubicBezTo>
                  <a:pt x="13228" y="5925"/>
                  <a:pt x="13275" y="5932"/>
                  <a:pt x="13449" y="5978"/>
                </a:cubicBezTo>
                <a:cubicBezTo>
                  <a:pt x="13621" y="6025"/>
                  <a:pt x="13692" y="6054"/>
                  <a:pt x="13820" y="6121"/>
                </a:cubicBezTo>
                <a:cubicBezTo>
                  <a:pt x="14120" y="6275"/>
                  <a:pt x="14305" y="6421"/>
                  <a:pt x="14533" y="6660"/>
                </a:cubicBezTo>
                <a:cubicBezTo>
                  <a:pt x="14934" y="7077"/>
                  <a:pt x="15239" y="7599"/>
                  <a:pt x="15440" y="8166"/>
                </a:cubicBezTo>
                <a:lnTo>
                  <a:pt x="15440" y="8166"/>
                </a:lnTo>
                <a:cubicBezTo>
                  <a:pt x="15083" y="8248"/>
                  <a:pt x="14722" y="8292"/>
                  <a:pt x="14368" y="8292"/>
                </a:cubicBezTo>
                <a:cubicBezTo>
                  <a:pt x="14140" y="8292"/>
                  <a:pt x="13915" y="8274"/>
                  <a:pt x="13695" y="8236"/>
                </a:cubicBezTo>
                <a:cubicBezTo>
                  <a:pt x="12724" y="8067"/>
                  <a:pt x="11922" y="7510"/>
                  <a:pt x="11491" y="6614"/>
                </a:cubicBezTo>
                <a:lnTo>
                  <a:pt x="11491" y="6614"/>
                </a:lnTo>
                <a:cubicBezTo>
                  <a:pt x="11716" y="6403"/>
                  <a:pt x="11958" y="6226"/>
                  <a:pt x="12244" y="6092"/>
                </a:cubicBezTo>
                <a:cubicBezTo>
                  <a:pt x="12481" y="5981"/>
                  <a:pt x="12754" y="5921"/>
                  <a:pt x="13024" y="5921"/>
                </a:cubicBezTo>
                <a:close/>
                <a:moveTo>
                  <a:pt x="8395" y="11475"/>
                </a:moveTo>
                <a:cubicBezTo>
                  <a:pt x="9299" y="11475"/>
                  <a:pt x="10220" y="12193"/>
                  <a:pt x="10793" y="12796"/>
                </a:cubicBezTo>
                <a:cubicBezTo>
                  <a:pt x="11173" y="13194"/>
                  <a:pt x="11637" y="13806"/>
                  <a:pt x="11795" y="14426"/>
                </a:cubicBezTo>
                <a:lnTo>
                  <a:pt x="11795" y="14426"/>
                </a:lnTo>
                <a:cubicBezTo>
                  <a:pt x="11609" y="14465"/>
                  <a:pt x="11433" y="14481"/>
                  <a:pt x="11241" y="14481"/>
                </a:cubicBezTo>
                <a:cubicBezTo>
                  <a:pt x="11116" y="14481"/>
                  <a:pt x="10985" y="14474"/>
                  <a:pt x="10839" y="14462"/>
                </a:cubicBezTo>
                <a:cubicBezTo>
                  <a:pt x="10369" y="14415"/>
                  <a:pt x="9901" y="14315"/>
                  <a:pt x="9445" y="14187"/>
                </a:cubicBezTo>
                <a:cubicBezTo>
                  <a:pt x="8654" y="13965"/>
                  <a:pt x="7622" y="13627"/>
                  <a:pt x="7109" y="12960"/>
                </a:cubicBezTo>
                <a:cubicBezTo>
                  <a:pt x="7017" y="12843"/>
                  <a:pt x="6964" y="12743"/>
                  <a:pt x="6942" y="12593"/>
                </a:cubicBezTo>
                <a:lnTo>
                  <a:pt x="6942" y="12593"/>
                </a:lnTo>
                <a:cubicBezTo>
                  <a:pt x="6943" y="12597"/>
                  <a:pt x="6943" y="12599"/>
                  <a:pt x="6944" y="12599"/>
                </a:cubicBezTo>
                <a:cubicBezTo>
                  <a:pt x="6949" y="12599"/>
                  <a:pt x="6951" y="12474"/>
                  <a:pt x="6947" y="12474"/>
                </a:cubicBezTo>
                <a:lnTo>
                  <a:pt x="6947" y="12474"/>
                </a:lnTo>
                <a:cubicBezTo>
                  <a:pt x="6947" y="12474"/>
                  <a:pt x="6946" y="12476"/>
                  <a:pt x="6946" y="12479"/>
                </a:cubicBezTo>
                <a:cubicBezTo>
                  <a:pt x="6964" y="12379"/>
                  <a:pt x="6974" y="12354"/>
                  <a:pt x="7013" y="12283"/>
                </a:cubicBezTo>
                <a:cubicBezTo>
                  <a:pt x="7216" y="11923"/>
                  <a:pt x="7634" y="11609"/>
                  <a:pt x="8033" y="11516"/>
                </a:cubicBezTo>
                <a:cubicBezTo>
                  <a:pt x="8153" y="11488"/>
                  <a:pt x="8274" y="11475"/>
                  <a:pt x="8395" y="11475"/>
                </a:cubicBezTo>
                <a:close/>
                <a:moveTo>
                  <a:pt x="3729" y="17061"/>
                </a:moveTo>
                <a:cubicBezTo>
                  <a:pt x="3729" y="17061"/>
                  <a:pt x="3729" y="17062"/>
                  <a:pt x="3729" y="17064"/>
                </a:cubicBezTo>
                <a:lnTo>
                  <a:pt x="3729" y="17064"/>
                </a:lnTo>
                <a:cubicBezTo>
                  <a:pt x="3729" y="17063"/>
                  <a:pt x="3729" y="17062"/>
                  <a:pt x="3729" y="17061"/>
                </a:cubicBezTo>
                <a:cubicBezTo>
                  <a:pt x="3729" y="17061"/>
                  <a:pt x="3729" y="17061"/>
                  <a:pt x="3729" y="17061"/>
                </a:cubicBezTo>
                <a:close/>
                <a:moveTo>
                  <a:pt x="4657" y="16619"/>
                </a:moveTo>
                <a:cubicBezTo>
                  <a:pt x="5017" y="16619"/>
                  <a:pt x="5390" y="16704"/>
                  <a:pt x="5726" y="16808"/>
                </a:cubicBezTo>
                <a:cubicBezTo>
                  <a:pt x="6315" y="16990"/>
                  <a:pt x="6980" y="17291"/>
                  <a:pt x="7494" y="17724"/>
                </a:cubicBezTo>
                <a:lnTo>
                  <a:pt x="7494" y="17724"/>
                </a:lnTo>
                <a:cubicBezTo>
                  <a:pt x="7022" y="17823"/>
                  <a:pt x="6544" y="17881"/>
                  <a:pt x="6061" y="17881"/>
                </a:cubicBezTo>
                <a:cubicBezTo>
                  <a:pt x="5926" y="17881"/>
                  <a:pt x="5790" y="17877"/>
                  <a:pt x="5654" y="17867"/>
                </a:cubicBezTo>
                <a:cubicBezTo>
                  <a:pt x="5119" y="17828"/>
                  <a:pt x="4535" y="17739"/>
                  <a:pt x="4071" y="17453"/>
                </a:cubicBezTo>
                <a:cubicBezTo>
                  <a:pt x="3943" y="17375"/>
                  <a:pt x="3840" y="17278"/>
                  <a:pt x="3779" y="17182"/>
                </a:cubicBezTo>
                <a:cubicBezTo>
                  <a:pt x="3731" y="17107"/>
                  <a:pt x="3742" y="17153"/>
                  <a:pt x="3731" y="17074"/>
                </a:cubicBezTo>
                <a:lnTo>
                  <a:pt x="3731" y="17074"/>
                </a:lnTo>
                <a:cubicBezTo>
                  <a:pt x="3731" y="17072"/>
                  <a:pt x="3730" y="17064"/>
                  <a:pt x="3729" y="17039"/>
                </a:cubicBezTo>
                <a:cubicBezTo>
                  <a:pt x="3728" y="17032"/>
                  <a:pt x="3728" y="17026"/>
                  <a:pt x="3728" y="17021"/>
                </a:cubicBezTo>
                <a:lnTo>
                  <a:pt x="3728" y="17021"/>
                </a:lnTo>
                <a:cubicBezTo>
                  <a:pt x="3729" y="17018"/>
                  <a:pt x="3731" y="17011"/>
                  <a:pt x="3733" y="17000"/>
                </a:cubicBezTo>
                <a:cubicBezTo>
                  <a:pt x="3743" y="16939"/>
                  <a:pt x="3807" y="16861"/>
                  <a:pt x="3850" y="16829"/>
                </a:cubicBezTo>
                <a:cubicBezTo>
                  <a:pt x="3990" y="16725"/>
                  <a:pt x="4086" y="16697"/>
                  <a:pt x="4264" y="16658"/>
                </a:cubicBezTo>
                <a:cubicBezTo>
                  <a:pt x="4391" y="16631"/>
                  <a:pt x="4523" y="16619"/>
                  <a:pt x="4657" y="16619"/>
                </a:cubicBezTo>
                <a:close/>
                <a:moveTo>
                  <a:pt x="17258" y="0"/>
                </a:moveTo>
                <a:cubicBezTo>
                  <a:pt x="17012" y="0"/>
                  <a:pt x="16846" y="399"/>
                  <a:pt x="17111" y="590"/>
                </a:cubicBezTo>
                <a:cubicBezTo>
                  <a:pt x="18099" y="1314"/>
                  <a:pt x="19051" y="2277"/>
                  <a:pt x="19315" y="3515"/>
                </a:cubicBezTo>
                <a:cubicBezTo>
                  <a:pt x="19508" y="4420"/>
                  <a:pt x="19229" y="5322"/>
                  <a:pt x="18691" y="6071"/>
                </a:cubicBezTo>
                <a:cubicBezTo>
                  <a:pt x="18072" y="6930"/>
                  <a:pt x="17093" y="7624"/>
                  <a:pt x="16029" y="7996"/>
                </a:cubicBezTo>
                <a:lnTo>
                  <a:pt x="16029" y="7996"/>
                </a:lnTo>
                <a:cubicBezTo>
                  <a:pt x="15927" y="7703"/>
                  <a:pt x="15800" y="7419"/>
                  <a:pt x="15650" y="7148"/>
                </a:cubicBezTo>
                <a:cubicBezTo>
                  <a:pt x="15289" y="6499"/>
                  <a:pt x="14761" y="5886"/>
                  <a:pt x="14080" y="5562"/>
                </a:cubicBezTo>
                <a:cubicBezTo>
                  <a:pt x="13734" y="5394"/>
                  <a:pt x="13371" y="5311"/>
                  <a:pt x="13008" y="5311"/>
                </a:cubicBezTo>
                <a:cubicBezTo>
                  <a:pt x="12645" y="5311"/>
                  <a:pt x="12281" y="5394"/>
                  <a:pt x="11934" y="5557"/>
                </a:cubicBezTo>
                <a:cubicBezTo>
                  <a:pt x="11545" y="5740"/>
                  <a:pt x="11203" y="6014"/>
                  <a:pt x="10904" y="6321"/>
                </a:cubicBezTo>
                <a:cubicBezTo>
                  <a:pt x="10832" y="6392"/>
                  <a:pt x="10782" y="6524"/>
                  <a:pt x="10825" y="6620"/>
                </a:cubicBezTo>
                <a:cubicBezTo>
                  <a:pt x="11249" y="7647"/>
                  <a:pt x="12037" y="8421"/>
                  <a:pt x="13111" y="8735"/>
                </a:cubicBezTo>
                <a:cubicBezTo>
                  <a:pt x="13505" y="8850"/>
                  <a:pt x="13914" y="8902"/>
                  <a:pt x="14326" y="8902"/>
                </a:cubicBezTo>
                <a:cubicBezTo>
                  <a:pt x="14756" y="8902"/>
                  <a:pt x="15188" y="8845"/>
                  <a:pt x="15608" y="8745"/>
                </a:cubicBezTo>
                <a:lnTo>
                  <a:pt x="15608" y="8745"/>
                </a:lnTo>
                <a:cubicBezTo>
                  <a:pt x="15753" y="9390"/>
                  <a:pt x="15773" y="10065"/>
                  <a:pt x="15660" y="10692"/>
                </a:cubicBezTo>
                <a:cubicBezTo>
                  <a:pt x="15517" y="11498"/>
                  <a:pt x="15164" y="12254"/>
                  <a:pt x="14612" y="12861"/>
                </a:cubicBezTo>
                <a:cubicBezTo>
                  <a:pt x="14005" y="13520"/>
                  <a:pt x="13218" y="13971"/>
                  <a:pt x="12374" y="14260"/>
                </a:cubicBezTo>
                <a:lnTo>
                  <a:pt x="12374" y="14260"/>
                </a:lnTo>
                <a:cubicBezTo>
                  <a:pt x="12336" y="14118"/>
                  <a:pt x="12287" y="13980"/>
                  <a:pt x="12233" y="13852"/>
                </a:cubicBezTo>
                <a:cubicBezTo>
                  <a:pt x="11745" y="12678"/>
                  <a:pt x="10708" y="11648"/>
                  <a:pt x="9541" y="11146"/>
                </a:cubicBezTo>
                <a:cubicBezTo>
                  <a:pt x="9164" y="10980"/>
                  <a:pt x="8752" y="10865"/>
                  <a:pt x="8340" y="10865"/>
                </a:cubicBezTo>
                <a:cubicBezTo>
                  <a:pt x="8175" y="10865"/>
                  <a:pt x="8010" y="10884"/>
                  <a:pt x="7848" y="10924"/>
                </a:cubicBezTo>
                <a:cubicBezTo>
                  <a:pt x="7331" y="11052"/>
                  <a:pt x="6814" y="11445"/>
                  <a:pt x="6524" y="11894"/>
                </a:cubicBezTo>
                <a:cubicBezTo>
                  <a:pt x="5968" y="12757"/>
                  <a:pt x="6696" y="13567"/>
                  <a:pt x="7416" y="14013"/>
                </a:cubicBezTo>
                <a:cubicBezTo>
                  <a:pt x="8340" y="14579"/>
                  <a:pt x="9452" y="14897"/>
                  <a:pt x="10518" y="15043"/>
                </a:cubicBezTo>
                <a:cubicBezTo>
                  <a:pt x="10774" y="15076"/>
                  <a:pt x="11035" y="15103"/>
                  <a:pt x="11295" y="15103"/>
                </a:cubicBezTo>
                <a:cubicBezTo>
                  <a:pt x="11476" y="15103"/>
                  <a:pt x="11657" y="15090"/>
                  <a:pt x="11834" y="15057"/>
                </a:cubicBezTo>
                <a:lnTo>
                  <a:pt x="11834" y="15057"/>
                </a:lnTo>
                <a:cubicBezTo>
                  <a:pt x="11812" y="15199"/>
                  <a:pt x="11764" y="15338"/>
                  <a:pt x="11687" y="15471"/>
                </a:cubicBezTo>
                <a:cubicBezTo>
                  <a:pt x="11427" y="15917"/>
                  <a:pt x="10999" y="16251"/>
                  <a:pt x="10568" y="16523"/>
                </a:cubicBezTo>
                <a:cubicBezTo>
                  <a:pt x="10044" y="16854"/>
                  <a:pt x="9477" y="17110"/>
                  <a:pt x="8896" y="17318"/>
                </a:cubicBezTo>
                <a:cubicBezTo>
                  <a:pt x="8666" y="17400"/>
                  <a:pt x="8433" y="17477"/>
                  <a:pt x="8198" y="17546"/>
                </a:cubicBezTo>
                <a:lnTo>
                  <a:pt x="8198" y="17546"/>
                </a:lnTo>
                <a:cubicBezTo>
                  <a:pt x="7839" y="17180"/>
                  <a:pt x="7389" y="16886"/>
                  <a:pt x="6956" y="16654"/>
                </a:cubicBezTo>
                <a:cubicBezTo>
                  <a:pt x="6329" y="16319"/>
                  <a:pt x="5633" y="16080"/>
                  <a:pt x="4920" y="16016"/>
                </a:cubicBezTo>
                <a:cubicBezTo>
                  <a:pt x="4830" y="16008"/>
                  <a:pt x="4737" y="16004"/>
                  <a:pt x="4643" y="16004"/>
                </a:cubicBezTo>
                <a:cubicBezTo>
                  <a:pt x="4271" y="16004"/>
                  <a:pt x="3883" y="16074"/>
                  <a:pt x="3572" y="16273"/>
                </a:cubicBezTo>
                <a:cubicBezTo>
                  <a:pt x="3255" y="16476"/>
                  <a:pt x="3052" y="16819"/>
                  <a:pt x="3130" y="17204"/>
                </a:cubicBezTo>
                <a:cubicBezTo>
                  <a:pt x="3208" y="17599"/>
                  <a:pt x="3558" y="17892"/>
                  <a:pt x="3900" y="18066"/>
                </a:cubicBezTo>
                <a:cubicBezTo>
                  <a:pt x="4530" y="18388"/>
                  <a:pt x="5253" y="18510"/>
                  <a:pt x="5977" y="18510"/>
                </a:cubicBezTo>
                <a:cubicBezTo>
                  <a:pt x="6498" y="18510"/>
                  <a:pt x="7020" y="18447"/>
                  <a:pt x="7509" y="18348"/>
                </a:cubicBezTo>
                <a:cubicBezTo>
                  <a:pt x="7666" y="18316"/>
                  <a:pt x="7823" y="18282"/>
                  <a:pt x="7982" y="18244"/>
                </a:cubicBezTo>
                <a:lnTo>
                  <a:pt x="7982" y="18244"/>
                </a:lnTo>
                <a:cubicBezTo>
                  <a:pt x="8050" y="18339"/>
                  <a:pt x="8110" y="18439"/>
                  <a:pt x="8162" y="18544"/>
                </a:cubicBezTo>
                <a:cubicBezTo>
                  <a:pt x="8450" y="19129"/>
                  <a:pt x="8272" y="19793"/>
                  <a:pt x="7915" y="20380"/>
                </a:cubicBezTo>
                <a:cubicBezTo>
                  <a:pt x="7441" y="21169"/>
                  <a:pt x="6732" y="21810"/>
                  <a:pt x="6029" y="22395"/>
                </a:cubicBezTo>
                <a:cubicBezTo>
                  <a:pt x="4471" y="23686"/>
                  <a:pt x="2720" y="24702"/>
                  <a:pt x="1069" y="25865"/>
                </a:cubicBezTo>
                <a:cubicBezTo>
                  <a:pt x="784" y="26065"/>
                  <a:pt x="506" y="26272"/>
                  <a:pt x="238" y="26499"/>
                </a:cubicBezTo>
                <a:cubicBezTo>
                  <a:pt x="0" y="26701"/>
                  <a:pt x="221" y="27014"/>
                  <a:pt x="473" y="27014"/>
                </a:cubicBezTo>
                <a:cubicBezTo>
                  <a:pt x="541" y="27014"/>
                  <a:pt x="612" y="26991"/>
                  <a:pt x="677" y="26935"/>
                </a:cubicBezTo>
                <a:cubicBezTo>
                  <a:pt x="1308" y="26392"/>
                  <a:pt x="2103" y="25908"/>
                  <a:pt x="2830" y="25426"/>
                </a:cubicBezTo>
                <a:cubicBezTo>
                  <a:pt x="3804" y="24784"/>
                  <a:pt x="4774" y="24142"/>
                  <a:pt x="5701" y="23440"/>
                </a:cubicBezTo>
                <a:cubicBezTo>
                  <a:pt x="6578" y="22770"/>
                  <a:pt x="7441" y="22053"/>
                  <a:pt x="8119" y="21175"/>
                </a:cubicBezTo>
                <a:cubicBezTo>
                  <a:pt x="8636" y="20499"/>
                  <a:pt x="9049" y="19671"/>
                  <a:pt x="8889" y="18797"/>
                </a:cubicBezTo>
                <a:cubicBezTo>
                  <a:pt x="8842" y="18535"/>
                  <a:pt x="8746" y="18294"/>
                  <a:pt x="8613" y="18074"/>
                </a:cubicBezTo>
                <a:lnTo>
                  <a:pt x="8613" y="18074"/>
                </a:lnTo>
                <a:cubicBezTo>
                  <a:pt x="9548" y="17794"/>
                  <a:pt x="10464" y="17389"/>
                  <a:pt x="11231" y="16819"/>
                </a:cubicBezTo>
                <a:cubicBezTo>
                  <a:pt x="11702" y="16469"/>
                  <a:pt x="12141" y="16045"/>
                  <a:pt x="12362" y="15489"/>
                </a:cubicBezTo>
                <a:cubicBezTo>
                  <a:pt x="12437" y="15300"/>
                  <a:pt x="12468" y="15097"/>
                  <a:pt x="12467" y="14892"/>
                </a:cubicBezTo>
                <a:lnTo>
                  <a:pt x="12467" y="14892"/>
                </a:lnTo>
                <a:cubicBezTo>
                  <a:pt x="12861" y="14763"/>
                  <a:pt x="13246" y="14591"/>
                  <a:pt x="13603" y="14401"/>
                </a:cubicBezTo>
                <a:cubicBezTo>
                  <a:pt x="14516" y="13916"/>
                  <a:pt x="15300" y="13182"/>
                  <a:pt x="15778" y="12262"/>
                </a:cubicBezTo>
                <a:cubicBezTo>
                  <a:pt x="16362" y="11134"/>
                  <a:pt x="16485" y="9804"/>
                  <a:pt x="16197" y="8573"/>
                </a:cubicBezTo>
                <a:lnTo>
                  <a:pt x="16197" y="8573"/>
                </a:lnTo>
                <a:cubicBezTo>
                  <a:pt x="16217" y="8566"/>
                  <a:pt x="16236" y="8560"/>
                  <a:pt x="16256" y="8553"/>
                </a:cubicBezTo>
                <a:cubicBezTo>
                  <a:pt x="18206" y="7851"/>
                  <a:pt x="20210" y="6049"/>
                  <a:pt x="19978" y="3789"/>
                </a:cubicBezTo>
                <a:cubicBezTo>
                  <a:pt x="19817" y="2192"/>
                  <a:pt x="18666" y="965"/>
                  <a:pt x="17421" y="59"/>
                </a:cubicBezTo>
                <a:cubicBezTo>
                  <a:pt x="17365" y="18"/>
                  <a:pt x="17310" y="0"/>
                  <a:pt x="17258" y="0"/>
                </a:cubicBezTo>
                <a:close/>
              </a:path>
            </a:pathLst>
          </a:custGeom>
          <a:solidFill>
            <a:srgbClr val="212B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39"/>
          <p:cNvSpPr/>
          <p:nvPr/>
        </p:nvSpPr>
        <p:spPr>
          <a:xfrm rot="9797852">
            <a:off x="544930" y="949988"/>
            <a:ext cx="1030058" cy="1376825"/>
          </a:xfrm>
          <a:custGeom>
            <a:avLst/>
            <a:gdLst/>
            <a:ahLst/>
            <a:cxnLst/>
            <a:rect l="l" t="t" r="r" b="b"/>
            <a:pathLst>
              <a:path w="20211" h="27015" extrusionOk="0">
                <a:moveTo>
                  <a:pt x="13024" y="5921"/>
                </a:moveTo>
                <a:cubicBezTo>
                  <a:pt x="13039" y="5921"/>
                  <a:pt x="13053" y="5921"/>
                  <a:pt x="13068" y="5921"/>
                </a:cubicBezTo>
                <a:cubicBezTo>
                  <a:pt x="13228" y="5925"/>
                  <a:pt x="13275" y="5932"/>
                  <a:pt x="13449" y="5978"/>
                </a:cubicBezTo>
                <a:cubicBezTo>
                  <a:pt x="13621" y="6025"/>
                  <a:pt x="13692" y="6054"/>
                  <a:pt x="13820" y="6121"/>
                </a:cubicBezTo>
                <a:cubicBezTo>
                  <a:pt x="14120" y="6275"/>
                  <a:pt x="14305" y="6421"/>
                  <a:pt x="14533" y="6660"/>
                </a:cubicBezTo>
                <a:cubicBezTo>
                  <a:pt x="14934" y="7077"/>
                  <a:pt x="15239" y="7599"/>
                  <a:pt x="15440" y="8166"/>
                </a:cubicBezTo>
                <a:lnTo>
                  <a:pt x="15440" y="8166"/>
                </a:lnTo>
                <a:cubicBezTo>
                  <a:pt x="15083" y="8248"/>
                  <a:pt x="14722" y="8292"/>
                  <a:pt x="14368" y="8292"/>
                </a:cubicBezTo>
                <a:cubicBezTo>
                  <a:pt x="14140" y="8292"/>
                  <a:pt x="13915" y="8274"/>
                  <a:pt x="13695" y="8236"/>
                </a:cubicBezTo>
                <a:cubicBezTo>
                  <a:pt x="12724" y="8067"/>
                  <a:pt x="11922" y="7510"/>
                  <a:pt x="11491" y="6614"/>
                </a:cubicBezTo>
                <a:lnTo>
                  <a:pt x="11491" y="6614"/>
                </a:lnTo>
                <a:cubicBezTo>
                  <a:pt x="11716" y="6403"/>
                  <a:pt x="11958" y="6226"/>
                  <a:pt x="12244" y="6092"/>
                </a:cubicBezTo>
                <a:cubicBezTo>
                  <a:pt x="12481" y="5981"/>
                  <a:pt x="12754" y="5921"/>
                  <a:pt x="13024" y="5921"/>
                </a:cubicBezTo>
                <a:close/>
                <a:moveTo>
                  <a:pt x="8395" y="11475"/>
                </a:moveTo>
                <a:cubicBezTo>
                  <a:pt x="9299" y="11475"/>
                  <a:pt x="10220" y="12193"/>
                  <a:pt x="10793" y="12796"/>
                </a:cubicBezTo>
                <a:cubicBezTo>
                  <a:pt x="11173" y="13194"/>
                  <a:pt x="11637" y="13806"/>
                  <a:pt x="11795" y="14426"/>
                </a:cubicBezTo>
                <a:lnTo>
                  <a:pt x="11795" y="14426"/>
                </a:lnTo>
                <a:cubicBezTo>
                  <a:pt x="11609" y="14465"/>
                  <a:pt x="11433" y="14481"/>
                  <a:pt x="11241" y="14481"/>
                </a:cubicBezTo>
                <a:cubicBezTo>
                  <a:pt x="11116" y="14481"/>
                  <a:pt x="10985" y="14474"/>
                  <a:pt x="10839" y="14462"/>
                </a:cubicBezTo>
                <a:cubicBezTo>
                  <a:pt x="10369" y="14415"/>
                  <a:pt x="9901" y="14315"/>
                  <a:pt x="9445" y="14187"/>
                </a:cubicBezTo>
                <a:cubicBezTo>
                  <a:pt x="8654" y="13965"/>
                  <a:pt x="7622" y="13627"/>
                  <a:pt x="7109" y="12960"/>
                </a:cubicBezTo>
                <a:cubicBezTo>
                  <a:pt x="7017" y="12843"/>
                  <a:pt x="6964" y="12743"/>
                  <a:pt x="6942" y="12593"/>
                </a:cubicBezTo>
                <a:lnTo>
                  <a:pt x="6942" y="12593"/>
                </a:lnTo>
                <a:cubicBezTo>
                  <a:pt x="6943" y="12597"/>
                  <a:pt x="6943" y="12599"/>
                  <a:pt x="6944" y="12599"/>
                </a:cubicBezTo>
                <a:cubicBezTo>
                  <a:pt x="6949" y="12599"/>
                  <a:pt x="6951" y="12474"/>
                  <a:pt x="6947" y="12474"/>
                </a:cubicBezTo>
                <a:lnTo>
                  <a:pt x="6947" y="12474"/>
                </a:lnTo>
                <a:cubicBezTo>
                  <a:pt x="6947" y="12474"/>
                  <a:pt x="6946" y="12476"/>
                  <a:pt x="6946" y="12479"/>
                </a:cubicBezTo>
                <a:cubicBezTo>
                  <a:pt x="6964" y="12379"/>
                  <a:pt x="6974" y="12354"/>
                  <a:pt x="7013" y="12283"/>
                </a:cubicBezTo>
                <a:cubicBezTo>
                  <a:pt x="7216" y="11923"/>
                  <a:pt x="7634" y="11609"/>
                  <a:pt x="8033" y="11516"/>
                </a:cubicBezTo>
                <a:cubicBezTo>
                  <a:pt x="8153" y="11488"/>
                  <a:pt x="8274" y="11475"/>
                  <a:pt x="8395" y="11475"/>
                </a:cubicBezTo>
                <a:close/>
                <a:moveTo>
                  <a:pt x="3729" y="17061"/>
                </a:moveTo>
                <a:cubicBezTo>
                  <a:pt x="3729" y="17061"/>
                  <a:pt x="3729" y="17062"/>
                  <a:pt x="3729" y="17064"/>
                </a:cubicBezTo>
                <a:lnTo>
                  <a:pt x="3729" y="17064"/>
                </a:lnTo>
                <a:cubicBezTo>
                  <a:pt x="3729" y="17063"/>
                  <a:pt x="3729" y="17062"/>
                  <a:pt x="3729" y="17061"/>
                </a:cubicBezTo>
                <a:cubicBezTo>
                  <a:pt x="3729" y="17061"/>
                  <a:pt x="3729" y="17061"/>
                  <a:pt x="3729" y="17061"/>
                </a:cubicBezTo>
                <a:close/>
                <a:moveTo>
                  <a:pt x="4657" y="16619"/>
                </a:moveTo>
                <a:cubicBezTo>
                  <a:pt x="5017" y="16619"/>
                  <a:pt x="5390" y="16704"/>
                  <a:pt x="5726" y="16808"/>
                </a:cubicBezTo>
                <a:cubicBezTo>
                  <a:pt x="6315" y="16990"/>
                  <a:pt x="6980" y="17291"/>
                  <a:pt x="7494" y="17724"/>
                </a:cubicBezTo>
                <a:lnTo>
                  <a:pt x="7494" y="17724"/>
                </a:lnTo>
                <a:cubicBezTo>
                  <a:pt x="7022" y="17823"/>
                  <a:pt x="6544" y="17881"/>
                  <a:pt x="6061" y="17881"/>
                </a:cubicBezTo>
                <a:cubicBezTo>
                  <a:pt x="5926" y="17881"/>
                  <a:pt x="5790" y="17877"/>
                  <a:pt x="5654" y="17867"/>
                </a:cubicBezTo>
                <a:cubicBezTo>
                  <a:pt x="5119" y="17828"/>
                  <a:pt x="4535" y="17739"/>
                  <a:pt x="4071" y="17453"/>
                </a:cubicBezTo>
                <a:cubicBezTo>
                  <a:pt x="3943" y="17375"/>
                  <a:pt x="3840" y="17278"/>
                  <a:pt x="3779" y="17182"/>
                </a:cubicBezTo>
                <a:cubicBezTo>
                  <a:pt x="3731" y="17107"/>
                  <a:pt x="3742" y="17153"/>
                  <a:pt x="3731" y="17074"/>
                </a:cubicBezTo>
                <a:lnTo>
                  <a:pt x="3731" y="17074"/>
                </a:lnTo>
                <a:cubicBezTo>
                  <a:pt x="3731" y="17072"/>
                  <a:pt x="3730" y="17064"/>
                  <a:pt x="3729" y="17039"/>
                </a:cubicBezTo>
                <a:cubicBezTo>
                  <a:pt x="3728" y="17032"/>
                  <a:pt x="3728" y="17026"/>
                  <a:pt x="3728" y="17021"/>
                </a:cubicBezTo>
                <a:lnTo>
                  <a:pt x="3728" y="17021"/>
                </a:lnTo>
                <a:cubicBezTo>
                  <a:pt x="3729" y="17018"/>
                  <a:pt x="3731" y="17011"/>
                  <a:pt x="3733" y="17000"/>
                </a:cubicBezTo>
                <a:cubicBezTo>
                  <a:pt x="3743" y="16939"/>
                  <a:pt x="3807" y="16861"/>
                  <a:pt x="3850" y="16829"/>
                </a:cubicBezTo>
                <a:cubicBezTo>
                  <a:pt x="3990" y="16725"/>
                  <a:pt x="4086" y="16697"/>
                  <a:pt x="4264" y="16658"/>
                </a:cubicBezTo>
                <a:cubicBezTo>
                  <a:pt x="4391" y="16631"/>
                  <a:pt x="4523" y="16619"/>
                  <a:pt x="4657" y="16619"/>
                </a:cubicBezTo>
                <a:close/>
                <a:moveTo>
                  <a:pt x="17258" y="0"/>
                </a:moveTo>
                <a:cubicBezTo>
                  <a:pt x="17012" y="0"/>
                  <a:pt x="16846" y="399"/>
                  <a:pt x="17111" y="590"/>
                </a:cubicBezTo>
                <a:cubicBezTo>
                  <a:pt x="18099" y="1314"/>
                  <a:pt x="19051" y="2277"/>
                  <a:pt x="19315" y="3515"/>
                </a:cubicBezTo>
                <a:cubicBezTo>
                  <a:pt x="19508" y="4420"/>
                  <a:pt x="19229" y="5322"/>
                  <a:pt x="18691" y="6071"/>
                </a:cubicBezTo>
                <a:cubicBezTo>
                  <a:pt x="18072" y="6930"/>
                  <a:pt x="17093" y="7624"/>
                  <a:pt x="16029" y="7996"/>
                </a:cubicBezTo>
                <a:lnTo>
                  <a:pt x="16029" y="7996"/>
                </a:lnTo>
                <a:cubicBezTo>
                  <a:pt x="15927" y="7703"/>
                  <a:pt x="15800" y="7419"/>
                  <a:pt x="15650" y="7148"/>
                </a:cubicBezTo>
                <a:cubicBezTo>
                  <a:pt x="15289" y="6499"/>
                  <a:pt x="14761" y="5886"/>
                  <a:pt x="14080" y="5562"/>
                </a:cubicBezTo>
                <a:cubicBezTo>
                  <a:pt x="13734" y="5394"/>
                  <a:pt x="13371" y="5311"/>
                  <a:pt x="13008" y="5311"/>
                </a:cubicBezTo>
                <a:cubicBezTo>
                  <a:pt x="12645" y="5311"/>
                  <a:pt x="12281" y="5394"/>
                  <a:pt x="11934" y="5557"/>
                </a:cubicBezTo>
                <a:cubicBezTo>
                  <a:pt x="11545" y="5740"/>
                  <a:pt x="11203" y="6014"/>
                  <a:pt x="10904" y="6321"/>
                </a:cubicBezTo>
                <a:cubicBezTo>
                  <a:pt x="10832" y="6392"/>
                  <a:pt x="10782" y="6524"/>
                  <a:pt x="10825" y="6620"/>
                </a:cubicBezTo>
                <a:cubicBezTo>
                  <a:pt x="11249" y="7647"/>
                  <a:pt x="12037" y="8421"/>
                  <a:pt x="13111" y="8735"/>
                </a:cubicBezTo>
                <a:cubicBezTo>
                  <a:pt x="13505" y="8850"/>
                  <a:pt x="13914" y="8902"/>
                  <a:pt x="14326" y="8902"/>
                </a:cubicBezTo>
                <a:cubicBezTo>
                  <a:pt x="14756" y="8902"/>
                  <a:pt x="15188" y="8845"/>
                  <a:pt x="15608" y="8745"/>
                </a:cubicBezTo>
                <a:lnTo>
                  <a:pt x="15608" y="8745"/>
                </a:lnTo>
                <a:cubicBezTo>
                  <a:pt x="15753" y="9390"/>
                  <a:pt x="15773" y="10065"/>
                  <a:pt x="15660" y="10692"/>
                </a:cubicBezTo>
                <a:cubicBezTo>
                  <a:pt x="15517" y="11498"/>
                  <a:pt x="15164" y="12254"/>
                  <a:pt x="14612" y="12861"/>
                </a:cubicBezTo>
                <a:cubicBezTo>
                  <a:pt x="14005" y="13520"/>
                  <a:pt x="13218" y="13971"/>
                  <a:pt x="12374" y="14260"/>
                </a:cubicBezTo>
                <a:lnTo>
                  <a:pt x="12374" y="14260"/>
                </a:lnTo>
                <a:cubicBezTo>
                  <a:pt x="12336" y="14118"/>
                  <a:pt x="12287" y="13980"/>
                  <a:pt x="12233" y="13852"/>
                </a:cubicBezTo>
                <a:cubicBezTo>
                  <a:pt x="11745" y="12678"/>
                  <a:pt x="10708" y="11648"/>
                  <a:pt x="9541" y="11146"/>
                </a:cubicBezTo>
                <a:cubicBezTo>
                  <a:pt x="9164" y="10980"/>
                  <a:pt x="8752" y="10865"/>
                  <a:pt x="8340" y="10865"/>
                </a:cubicBezTo>
                <a:cubicBezTo>
                  <a:pt x="8175" y="10865"/>
                  <a:pt x="8010" y="10884"/>
                  <a:pt x="7848" y="10924"/>
                </a:cubicBezTo>
                <a:cubicBezTo>
                  <a:pt x="7331" y="11052"/>
                  <a:pt x="6814" y="11445"/>
                  <a:pt x="6524" y="11894"/>
                </a:cubicBezTo>
                <a:cubicBezTo>
                  <a:pt x="5968" y="12757"/>
                  <a:pt x="6696" y="13567"/>
                  <a:pt x="7416" y="14013"/>
                </a:cubicBezTo>
                <a:cubicBezTo>
                  <a:pt x="8340" y="14579"/>
                  <a:pt x="9452" y="14897"/>
                  <a:pt x="10518" y="15043"/>
                </a:cubicBezTo>
                <a:cubicBezTo>
                  <a:pt x="10774" y="15076"/>
                  <a:pt x="11035" y="15103"/>
                  <a:pt x="11295" y="15103"/>
                </a:cubicBezTo>
                <a:cubicBezTo>
                  <a:pt x="11476" y="15103"/>
                  <a:pt x="11657" y="15090"/>
                  <a:pt x="11834" y="15057"/>
                </a:cubicBezTo>
                <a:lnTo>
                  <a:pt x="11834" y="15057"/>
                </a:lnTo>
                <a:cubicBezTo>
                  <a:pt x="11812" y="15199"/>
                  <a:pt x="11764" y="15338"/>
                  <a:pt x="11687" y="15471"/>
                </a:cubicBezTo>
                <a:cubicBezTo>
                  <a:pt x="11427" y="15917"/>
                  <a:pt x="10999" y="16251"/>
                  <a:pt x="10568" y="16523"/>
                </a:cubicBezTo>
                <a:cubicBezTo>
                  <a:pt x="10044" y="16854"/>
                  <a:pt x="9477" y="17110"/>
                  <a:pt x="8896" y="17318"/>
                </a:cubicBezTo>
                <a:cubicBezTo>
                  <a:pt x="8666" y="17400"/>
                  <a:pt x="8433" y="17477"/>
                  <a:pt x="8198" y="17546"/>
                </a:cubicBezTo>
                <a:lnTo>
                  <a:pt x="8198" y="17546"/>
                </a:lnTo>
                <a:cubicBezTo>
                  <a:pt x="7839" y="17180"/>
                  <a:pt x="7389" y="16886"/>
                  <a:pt x="6956" y="16654"/>
                </a:cubicBezTo>
                <a:cubicBezTo>
                  <a:pt x="6329" y="16319"/>
                  <a:pt x="5633" y="16080"/>
                  <a:pt x="4920" y="16016"/>
                </a:cubicBezTo>
                <a:cubicBezTo>
                  <a:pt x="4830" y="16008"/>
                  <a:pt x="4737" y="16004"/>
                  <a:pt x="4643" y="16004"/>
                </a:cubicBezTo>
                <a:cubicBezTo>
                  <a:pt x="4271" y="16004"/>
                  <a:pt x="3883" y="16074"/>
                  <a:pt x="3572" y="16273"/>
                </a:cubicBezTo>
                <a:cubicBezTo>
                  <a:pt x="3255" y="16476"/>
                  <a:pt x="3052" y="16819"/>
                  <a:pt x="3130" y="17204"/>
                </a:cubicBezTo>
                <a:cubicBezTo>
                  <a:pt x="3208" y="17599"/>
                  <a:pt x="3558" y="17892"/>
                  <a:pt x="3900" y="18066"/>
                </a:cubicBezTo>
                <a:cubicBezTo>
                  <a:pt x="4530" y="18388"/>
                  <a:pt x="5253" y="18510"/>
                  <a:pt x="5977" y="18510"/>
                </a:cubicBezTo>
                <a:cubicBezTo>
                  <a:pt x="6498" y="18510"/>
                  <a:pt x="7020" y="18447"/>
                  <a:pt x="7509" y="18348"/>
                </a:cubicBezTo>
                <a:cubicBezTo>
                  <a:pt x="7666" y="18316"/>
                  <a:pt x="7823" y="18282"/>
                  <a:pt x="7982" y="18244"/>
                </a:cubicBezTo>
                <a:lnTo>
                  <a:pt x="7982" y="18244"/>
                </a:lnTo>
                <a:cubicBezTo>
                  <a:pt x="8050" y="18339"/>
                  <a:pt x="8110" y="18439"/>
                  <a:pt x="8162" y="18544"/>
                </a:cubicBezTo>
                <a:cubicBezTo>
                  <a:pt x="8450" y="19129"/>
                  <a:pt x="8272" y="19793"/>
                  <a:pt x="7915" y="20380"/>
                </a:cubicBezTo>
                <a:cubicBezTo>
                  <a:pt x="7441" y="21169"/>
                  <a:pt x="6732" y="21810"/>
                  <a:pt x="6029" y="22395"/>
                </a:cubicBezTo>
                <a:cubicBezTo>
                  <a:pt x="4471" y="23686"/>
                  <a:pt x="2720" y="24702"/>
                  <a:pt x="1069" y="25865"/>
                </a:cubicBezTo>
                <a:cubicBezTo>
                  <a:pt x="784" y="26065"/>
                  <a:pt x="506" y="26272"/>
                  <a:pt x="238" y="26499"/>
                </a:cubicBezTo>
                <a:cubicBezTo>
                  <a:pt x="0" y="26701"/>
                  <a:pt x="221" y="27014"/>
                  <a:pt x="473" y="27014"/>
                </a:cubicBezTo>
                <a:cubicBezTo>
                  <a:pt x="541" y="27014"/>
                  <a:pt x="612" y="26991"/>
                  <a:pt x="677" y="26935"/>
                </a:cubicBezTo>
                <a:cubicBezTo>
                  <a:pt x="1308" y="26392"/>
                  <a:pt x="2103" y="25908"/>
                  <a:pt x="2830" y="25426"/>
                </a:cubicBezTo>
                <a:cubicBezTo>
                  <a:pt x="3804" y="24784"/>
                  <a:pt x="4774" y="24142"/>
                  <a:pt x="5701" y="23440"/>
                </a:cubicBezTo>
                <a:cubicBezTo>
                  <a:pt x="6578" y="22770"/>
                  <a:pt x="7441" y="22053"/>
                  <a:pt x="8119" y="21175"/>
                </a:cubicBezTo>
                <a:cubicBezTo>
                  <a:pt x="8636" y="20499"/>
                  <a:pt x="9049" y="19671"/>
                  <a:pt x="8889" y="18797"/>
                </a:cubicBezTo>
                <a:cubicBezTo>
                  <a:pt x="8842" y="18535"/>
                  <a:pt x="8746" y="18294"/>
                  <a:pt x="8613" y="18074"/>
                </a:cubicBezTo>
                <a:lnTo>
                  <a:pt x="8613" y="18074"/>
                </a:lnTo>
                <a:cubicBezTo>
                  <a:pt x="9548" y="17794"/>
                  <a:pt x="10464" y="17389"/>
                  <a:pt x="11231" y="16819"/>
                </a:cubicBezTo>
                <a:cubicBezTo>
                  <a:pt x="11702" y="16469"/>
                  <a:pt x="12141" y="16045"/>
                  <a:pt x="12362" y="15489"/>
                </a:cubicBezTo>
                <a:cubicBezTo>
                  <a:pt x="12437" y="15300"/>
                  <a:pt x="12468" y="15097"/>
                  <a:pt x="12467" y="14892"/>
                </a:cubicBezTo>
                <a:lnTo>
                  <a:pt x="12467" y="14892"/>
                </a:lnTo>
                <a:cubicBezTo>
                  <a:pt x="12861" y="14763"/>
                  <a:pt x="13246" y="14591"/>
                  <a:pt x="13603" y="14401"/>
                </a:cubicBezTo>
                <a:cubicBezTo>
                  <a:pt x="14516" y="13916"/>
                  <a:pt x="15300" y="13182"/>
                  <a:pt x="15778" y="12262"/>
                </a:cubicBezTo>
                <a:cubicBezTo>
                  <a:pt x="16362" y="11134"/>
                  <a:pt x="16485" y="9804"/>
                  <a:pt x="16197" y="8573"/>
                </a:cubicBezTo>
                <a:lnTo>
                  <a:pt x="16197" y="8573"/>
                </a:lnTo>
                <a:cubicBezTo>
                  <a:pt x="16217" y="8566"/>
                  <a:pt x="16236" y="8560"/>
                  <a:pt x="16256" y="8553"/>
                </a:cubicBezTo>
                <a:cubicBezTo>
                  <a:pt x="18206" y="7851"/>
                  <a:pt x="20210" y="6049"/>
                  <a:pt x="19978" y="3789"/>
                </a:cubicBezTo>
                <a:cubicBezTo>
                  <a:pt x="19817" y="2192"/>
                  <a:pt x="18666" y="965"/>
                  <a:pt x="17421" y="59"/>
                </a:cubicBezTo>
                <a:cubicBezTo>
                  <a:pt x="17365" y="18"/>
                  <a:pt x="17310" y="0"/>
                  <a:pt x="17258" y="0"/>
                </a:cubicBezTo>
                <a:close/>
              </a:path>
            </a:pathLst>
          </a:custGeom>
          <a:solidFill>
            <a:srgbClr val="212B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9"/>
        <p:cNvGrpSpPr/>
        <p:nvPr/>
      </p:nvGrpSpPr>
      <p:grpSpPr>
        <a:xfrm>
          <a:off x="0" y="0"/>
          <a:ext cx="0" cy="0"/>
          <a:chOff x="0" y="0"/>
          <a:chExt cx="0" cy="0"/>
        </a:xfrm>
      </p:grpSpPr>
      <p:sp>
        <p:nvSpPr>
          <p:cNvPr id="823" name="Google Shape;823;p30"/>
          <p:cNvSpPr txBox="1">
            <a:spLocks noGrp="1"/>
          </p:cNvSpPr>
          <p:nvPr>
            <p:ph type="title"/>
          </p:nvPr>
        </p:nvSpPr>
        <p:spPr>
          <a:xfrm>
            <a:off x="6175664" y="376335"/>
            <a:ext cx="7704000" cy="360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he-IL" dirty="0" smtClean="0">
                <a:latin typeface="David" panose="020E0502060401010101" pitchFamily="34" charset="-79"/>
                <a:cs typeface="David" panose="020E0502060401010101" pitchFamily="34" charset="-79"/>
              </a:rPr>
              <a:t>סיור בעיר לוד</a:t>
            </a:r>
            <a:endParaRPr dirty="0">
              <a:latin typeface="David" panose="020E0502060401010101" pitchFamily="34" charset="-79"/>
              <a:cs typeface="David" panose="020E0502060401010101" pitchFamily="34" charset="-79"/>
            </a:endParaRPr>
          </a:p>
        </p:txBody>
      </p:sp>
      <p:grpSp>
        <p:nvGrpSpPr>
          <p:cNvPr id="825" name="Google Shape;825;p30"/>
          <p:cNvGrpSpPr/>
          <p:nvPr/>
        </p:nvGrpSpPr>
        <p:grpSpPr>
          <a:xfrm rot="8565283">
            <a:off x="628480" y="2970510"/>
            <a:ext cx="2743443" cy="1090954"/>
            <a:chOff x="4038775" y="3369325"/>
            <a:chExt cx="1789725" cy="711700"/>
          </a:xfrm>
        </p:grpSpPr>
        <p:sp>
          <p:nvSpPr>
            <p:cNvPr id="826" name="Google Shape;826;p30"/>
            <p:cNvSpPr/>
            <p:nvPr/>
          </p:nvSpPr>
          <p:spPr>
            <a:xfrm>
              <a:off x="4059950" y="3603700"/>
              <a:ext cx="523950" cy="276175"/>
            </a:xfrm>
            <a:custGeom>
              <a:avLst/>
              <a:gdLst/>
              <a:ahLst/>
              <a:cxnLst/>
              <a:rect l="l" t="t" r="r" b="b"/>
              <a:pathLst>
                <a:path w="20958" h="11047" extrusionOk="0">
                  <a:moveTo>
                    <a:pt x="19281" y="1"/>
                  </a:moveTo>
                  <a:lnTo>
                    <a:pt x="0" y="3534"/>
                  </a:lnTo>
                  <a:cubicBezTo>
                    <a:pt x="334" y="5373"/>
                    <a:pt x="794" y="7176"/>
                    <a:pt x="1389" y="8942"/>
                  </a:cubicBezTo>
                  <a:cubicBezTo>
                    <a:pt x="1695" y="9898"/>
                    <a:pt x="2344" y="10484"/>
                    <a:pt x="3345" y="10691"/>
                  </a:cubicBezTo>
                  <a:cubicBezTo>
                    <a:pt x="4481" y="10928"/>
                    <a:pt x="5812" y="11047"/>
                    <a:pt x="7335" y="11047"/>
                  </a:cubicBezTo>
                  <a:cubicBezTo>
                    <a:pt x="10850" y="11047"/>
                    <a:pt x="15393" y="10416"/>
                    <a:pt x="20958" y="9159"/>
                  </a:cubicBezTo>
                  <a:lnTo>
                    <a:pt x="1928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0"/>
            <p:cNvSpPr/>
            <p:nvPr/>
          </p:nvSpPr>
          <p:spPr>
            <a:xfrm>
              <a:off x="4043050" y="3372050"/>
              <a:ext cx="501200" cy="322275"/>
            </a:xfrm>
            <a:custGeom>
              <a:avLst/>
              <a:gdLst/>
              <a:ahLst/>
              <a:cxnLst/>
              <a:rect l="l" t="t" r="r" b="b"/>
              <a:pathLst>
                <a:path w="20048" h="12891" extrusionOk="0">
                  <a:moveTo>
                    <a:pt x="16729" y="1088"/>
                  </a:moveTo>
                  <a:cubicBezTo>
                    <a:pt x="17056" y="1088"/>
                    <a:pt x="17120" y="1244"/>
                    <a:pt x="17145" y="1362"/>
                  </a:cubicBezTo>
                  <a:cubicBezTo>
                    <a:pt x="17172" y="1506"/>
                    <a:pt x="17154" y="1677"/>
                    <a:pt x="16802" y="1740"/>
                  </a:cubicBezTo>
                  <a:cubicBezTo>
                    <a:pt x="16759" y="1748"/>
                    <a:pt x="16717" y="1752"/>
                    <a:pt x="16678" y="1752"/>
                  </a:cubicBezTo>
                  <a:cubicBezTo>
                    <a:pt x="16549" y="1752"/>
                    <a:pt x="16448" y="1708"/>
                    <a:pt x="16379" y="1632"/>
                  </a:cubicBezTo>
                  <a:lnTo>
                    <a:pt x="16289" y="1461"/>
                  </a:lnTo>
                  <a:cubicBezTo>
                    <a:pt x="16253" y="1253"/>
                    <a:pt x="16334" y="1145"/>
                    <a:pt x="16550" y="1109"/>
                  </a:cubicBezTo>
                  <a:cubicBezTo>
                    <a:pt x="16577" y="1100"/>
                    <a:pt x="16613" y="1100"/>
                    <a:pt x="16649" y="1091"/>
                  </a:cubicBezTo>
                  <a:cubicBezTo>
                    <a:pt x="16677" y="1089"/>
                    <a:pt x="16704" y="1088"/>
                    <a:pt x="16729" y="1088"/>
                  </a:cubicBezTo>
                  <a:close/>
                  <a:moveTo>
                    <a:pt x="5761" y="3632"/>
                  </a:moveTo>
                  <a:cubicBezTo>
                    <a:pt x="6046" y="3632"/>
                    <a:pt x="6104" y="3792"/>
                    <a:pt x="6130" y="3912"/>
                  </a:cubicBezTo>
                  <a:cubicBezTo>
                    <a:pt x="6148" y="3985"/>
                    <a:pt x="6130" y="4066"/>
                    <a:pt x="6094" y="4147"/>
                  </a:cubicBezTo>
                  <a:cubicBezTo>
                    <a:pt x="6049" y="4237"/>
                    <a:pt x="5968" y="4300"/>
                    <a:pt x="5850" y="4318"/>
                  </a:cubicBezTo>
                  <a:cubicBezTo>
                    <a:pt x="5811" y="4325"/>
                    <a:pt x="5775" y="4329"/>
                    <a:pt x="5742" y="4329"/>
                  </a:cubicBezTo>
                  <a:cubicBezTo>
                    <a:pt x="5558" y="4329"/>
                    <a:pt x="5456" y="4224"/>
                    <a:pt x="5418" y="4003"/>
                  </a:cubicBezTo>
                  <a:cubicBezTo>
                    <a:pt x="5364" y="3723"/>
                    <a:pt x="5490" y="3660"/>
                    <a:pt x="5607" y="3642"/>
                  </a:cubicBezTo>
                  <a:cubicBezTo>
                    <a:pt x="5634" y="3633"/>
                    <a:pt x="5670" y="3633"/>
                    <a:pt x="5715" y="3633"/>
                  </a:cubicBezTo>
                  <a:cubicBezTo>
                    <a:pt x="5731" y="3632"/>
                    <a:pt x="5747" y="3632"/>
                    <a:pt x="5761" y="3632"/>
                  </a:cubicBezTo>
                  <a:close/>
                  <a:moveTo>
                    <a:pt x="4640" y="4196"/>
                  </a:moveTo>
                  <a:cubicBezTo>
                    <a:pt x="4834" y="4196"/>
                    <a:pt x="4880" y="4293"/>
                    <a:pt x="4895" y="4390"/>
                  </a:cubicBezTo>
                  <a:cubicBezTo>
                    <a:pt x="4922" y="4507"/>
                    <a:pt x="4823" y="4715"/>
                    <a:pt x="4264" y="5066"/>
                  </a:cubicBezTo>
                  <a:cubicBezTo>
                    <a:pt x="3813" y="5355"/>
                    <a:pt x="3372" y="5544"/>
                    <a:pt x="2957" y="5616"/>
                  </a:cubicBezTo>
                  <a:cubicBezTo>
                    <a:pt x="2891" y="5627"/>
                    <a:pt x="2818" y="5637"/>
                    <a:pt x="2750" y="5637"/>
                  </a:cubicBezTo>
                  <a:cubicBezTo>
                    <a:pt x="2652" y="5637"/>
                    <a:pt x="2563" y="5617"/>
                    <a:pt x="2515" y="5553"/>
                  </a:cubicBezTo>
                  <a:cubicBezTo>
                    <a:pt x="2506" y="5544"/>
                    <a:pt x="2479" y="5508"/>
                    <a:pt x="2452" y="5373"/>
                  </a:cubicBezTo>
                  <a:cubicBezTo>
                    <a:pt x="2452" y="5346"/>
                    <a:pt x="2515" y="5174"/>
                    <a:pt x="3651" y="4561"/>
                  </a:cubicBezTo>
                  <a:cubicBezTo>
                    <a:pt x="4003" y="4363"/>
                    <a:pt x="4291" y="4246"/>
                    <a:pt x="4498" y="4210"/>
                  </a:cubicBezTo>
                  <a:cubicBezTo>
                    <a:pt x="4553" y="4201"/>
                    <a:pt x="4600" y="4196"/>
                    <a:pt x="4640" y="4196"/>
                  </a:cubicBezTo>
                  <a:close/>
                  <a:moveTo>
                    <a:pt x="18335" y="0"/>
                  </a:moveTo>
                  <a:lnTo>
                    <a:pt x="18263" y="9"/>
                  </a:lnTo>
                  <a:cubicBezTo>
                    <a:pt x="16802" y="217"/>
                    <a:pt x="15414" y="442"/>
                    <a:pt x="14116" y="676"/>
                  </a:cubicBezTo>
                  <a:cubicBezTo>
                    <a:pt x="8104" y="1776"/>
                    <a:pt x="3732" y="3263"/>
                    <a:pt x="1109" y="5093"/>
                  </a:cubicBezTo>
                  <a:cubicBezTo>
                    <a:pt x="370" y="5634"/>
                    <a:pt x="0" y="6409"/>
                    <a:pt x="18" y="7383"/>
                  </a:cubicBezTo>
                  <a:cubicBezTo>
                    <a:pt x="91" y="9086"/>
                    <a:pt x="262" y="10772"/>
                    <a:pt x="532" y="12413"/>
                  </a:cubicBezTo>
                  <a:cubicBezTo>
                    <a:pt x="559" y="12548"/>
                    <a:pt x="586" y="12674"/>
                    <a:pt x="604" y="12809"/>
                  </a:cubicBezTo>
                  <a:lnTo>
                    <a:pt x="613" y="12890"/>
                  </a:lnTo>
                  <a:lnTo>
                    <a:pt x="20047" y="9330"/>
                  </a:lnTo>
                  <a:lnTo>
                    <a:pt x="18335"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0"/>
            <p:cNvSpPr/>
            <p:nvPr/>
          </p:nvSpPr>
          <p:spPr>
            <a:xfrm>
              <a:off x="4101875" y="3397400"/>
              <a:ext cx="372750" cy="117625"/>
            </a:xfrm>
            <a:custGeom>
              <a:avLst/>
              <a:gdLst/>
              <a:ahLst/>
              <a:cxnLst/>
              <a:rect l="l" t="t" r="r" b="b"/>
              <a:pathLst>
                <a:path w="14910" h="4705" extrusionOk="0">
                  <a:moveTo>
                    <a:pt x="14392" y="1"/>
                  </a:moveTo>
                  <a:cubicBezTo>
                    <a:pt x="14361" y="1"/>
                    <a:pt x="14329" y="2"/>
                    <a:pt x="14296" y="5"/>
                  </a:cubicBezTo>
                  <a:cubicBezTo>
                    <a:pt x="13954" y="23"/>
                    <a:pt x="13809" y="176"/>
                    <a:pt x="13863" y="456"/>
                  </a:cubicBezTo>
                  <a:lnTo>
                    <a:pt x="13963" y="654"/>
                  </a:lnTo>
                  <a:cubicBezTo>
                    <a:pt x="14053" y="758"/>
                    <a:pt x="14169" y="814"/>
                    <a:pt x="14316" y="814"/>
                  </a:cubicBezTo>
                  <a:cubicBezTo>
                    <a:pt x="14361" y="814"/>
                    <a:pt x="14408" y="809"/>
                    <a:pt x="14458" y="798"/>
                  </a:cubicBezTo>
                  <a:cubicBezTo>
                    <a:pt x="14774" y="744"/>
                    <a:pt x="14909" y="582"/>
                    <a:pt x="14864" y="329"/>
                  </a:cubicBezTo>
                  <a:cubicBezTo>
                    <a:pt x="14823" y="110"/>
                    <a:pt x="14666" y="1"/>
                    <a:pt x="14392" y="1"/>
                  </a:cubicBezTo>
                  <a:close/>
                  <a:moveTo>
                    <a:pt x="3386" y="2537"/>
                  </a:moveTo>
                  <a:cubicBezTo>
                    <a:pt x="3375" y="2537"/>
                    <a:pt x="3364" y="2538"/>
                    <a:pt x="3353" y="2538"/>
                  </a:cubicBezTo>
                  <a:cubicBezTo>
                    <a:pt x="3056" y="2538"/>
                    <a:pt x="2930" y="2700"/>
                    <a:pt x="2993" y="2998"/>
                  </a:cubicBezTo>
                  <a:cubicBezTo>
                    <a:pt x="3039" y="3258"/>
                    <a:pt x="3169" y="3388"/>
                    <a:pt x="3390" y="3388"/>
                  </a:cubicBezTo>
                  <a:cubicBezTo>
                    <a:pt x="3429" y="3388"/>
                    <a:pt x="3471" y="3384"/>
                    <a:pt x="3516" y="3376"/>
                  </a:cubicBezTo>
                  <a:cubicBezTo>
                    <a:pt x="3651" y="3349"/>
                    <a:pt x="3750" y="3286"/>
                    <a:pt x="3804" y="3169"/>
                  </a:cubicBezTo>
                  <a:cubicBezTo>
                    <a:pt x="3858" y="3070"/>
                    <a:pt x="3867" y="2971"/>
                    <a:pt x="3858" y="2880"/>
                  </a:cubicBezTo>
                  <a:cubicBezTo>
                    <a:pt x="3815" y="2646"/>
                    <a:pt x="3655" y="2537"/>
                    <a:pt x="3386" y="2537"/>
                  </a:cubicBezTo>
                  <a:close/>
                  <a:moveTo>
                    <a:pt x="2290" y="3104"/>
                  </a:moveTo>
                  <a:cubicBezTo>
                    <a:pt x="2061" y="3104"/>
                    <a:pt x="1719" y="3229"/>
                    <a:pt x="1262" y="3475"/>
                  </a:cubicBezTo>
                  <a:cubicBezTo>
                    <a:pt x="415" y="3935"/>
                    <a:pt x="0" y="4232"/>
                    <a:pt x="27" y="4377"/>
                  </a:cubicBezTo>
                  <a:cubicBezTo>
                    <a:pt x="45" y="4485"/>
                    <a:pt x="72" y="4566"/>
                    <a:pt x="108" y="4593"/>
                  </a:cubicBezTo>
                  <a:cubicBezTo>
                    <a:pt x="164" y="4668"/>
                    <a:pt x="264" y="4704"/>
                    <a:pt x="404" y="4704"/>
                  </a:cubicBezTo>
                  <a:cubicBezTo>
                    <a:pt x="466" y="4704"/>
                    <a:pt x="536" y="4697"/>
                    <a:pt x="613" y="4683"/>
                  </a:cubicBezTo>
                  <a:cubicBezTo>
                    <a:pt x="1046" y="4602"/>
                    <a:pt x="1487" y="4413"/>
                    <a:pt x="1947" y="4115"/>
                  </a:cubicBezTo>
                  <a:cubicBezTo>
                    <a:pt x="2434" y="3818"/>
                    <a:pt x="2659" y="3565"/>
                    <a:pt x="2623" y="3367"/>
                  </a:cubicBezTo>
                  <a:cubicBezTo>
                    <a:pt x="2590" y="3191"/>
                    <a:pt x="2479" y="3104"/>
                    <a:pt x="2290" y="3104"/>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0"/>
            <p:cNvSpPr/>
            <p:nvPr/>
          </p:nvSpPr>
          <p:spPr>
            <a:xfrm>
              <a:off x="4038775" y="3369325"/>
              <a:ext cx="550325" cy="519150"/>
            </a:xfrm>
            <a:custGeom>
              <a:avLst/>
              <a:gdLst/>
              <a:ahLst/>
              <a:cxnLst/>
              <a:rect l="l" t="t" r="r" b="b"/>
              <a:pathLst>
                <a:path w="22013" h="20766" extrusionOk="0">
                  <a:moveTo>
                    <a:pt x="18293" y="414"/>
                  </a:moveTo>
                  <a:cubicBezTo>
                    <a:pt x="18449" y="1112"/>
                    <a:pt x="18591" y="1809"/>
                    <a:pt x="18740" y="2507"/>
                  </a:cubicBezTo>
                  <a:lnTo>
                    <a:pt x="19200" y="4797"/>
                  </a:lnTo>
                  <a:cubicBezTo>
                    <a:pt x="19506" y="6320"/>
                    <a:pt x="19795" y="7843"/>
                    <a:pt x="20065" y="9376"/>
                  </a:cubicBezTo>
                  <a:cubicBezTo>
                    <a:pt x="20345" y="10908"/>
                    <a:pt x="20624" y="12431"/>
                    <a:pt x="20876" y="13964"/>
                  </a:cubicBezTo>
                  <a:lnTo>
                    <a:pt x="21255" y="16262"/>
                  </a:lnTo>
                  <a:cubicBezTo>
                    <a:pt x="21362" y="16971"/>
                    <a:pt x="21477" y="17673"/>
                    <a:pt x="21585" y="18374"/>
                  </a:cubicBezTo>
                  <a:lnTo>
                    <a:pt x="21585" y="18374"/>
                  </a:lnTo>
                  <a:cubicBezTo>
                    <a:pt x="20571" y="18546"/>
                    <a:pt x="19557" y="18733"/>
                    <a:pt x="18551" y="18903"/>
                  </a:cubicBezTo>
                  <a:cubicBezTo>
                    <a:pt x="18010" y="18994"/>
                    <a:pt x="17478" y="19093"/>
                    <a:pt x="16937" y="19183"/>
                  </a:cubicBezTo>
                  <a:lnTo>
                    <a:pt x="16135" y="19309"/>
                  </a:lnTo>
                  <a:lnTo>
                    <a:pt x="15333" y="19435"/>
                  </a:lnTo>
                  <a:cubicBezTo>
                    <a:pt x="14801" y="19525"/>
                    <a:pt x="14260" y="19588"/>
                    <a:pt x="13728" y="19670"/>
                  </a:cubicBezTo>
                  <a:lnTo>
                    <a:pt x="12917" y="19769"/>
                  </a:lnTo>
                  <a:cubicBezTo>
                    <a:pt x="12647" y="19796"/>
                    <a:pt x="12385" y="19832"/>
                    <a:pt x="12115" y="19850"/>
                  </a:cubicBezTo>
                  <a:cubicBezTo>
                    <a:pt x="11033" y="19967"/>
                    <a:pt x="9961" y="20030"/>
                    <a:pt x="8879" y="20066"/>
                  </a:cubicBezTo>
                  <a:cubicBezTo>
                    <a:pt x="8626" y="20073"/>
                    <a:pt x="8372" y="20076"/>
                    <a:pt x="8118" y="20076"/>
                  </a:cubicBezTo>
                  <a:cubicBezTo>
                    <a:pt x="7297" y="20076"/>
                    <a:pt x="6473" y="20041"/>
                    <a:pt x="5661" y="19958"/>
                  </a:cubicBezTo>
                  <a:cubicBezTo>
                    <a:pt x="5400" y="19922"/>
                    <a:pt x="5129" y="19895"/>
                    <a:pt x="4868" y="19850"/>
                  </a:cubicBezTo>
                  <a:lnTo>
                    <a:pt x="4480" y="19778"/>
                  </a:lnTo>
                  <a:lnTo>
                    <a:pt x="4282" y="19742"/>
                  </a:lnTo>
                  <a:cubicBezTo>
                    <a:pt x="4219" y="19733"/>
                    <a:pt x="4165" y="19715"/>
                    <a:pt x="4102" y="19706"/>
                  </a:cubicBezTo>
                  <a:cubicBezTo>
                    <a:pt x="3624" y="19579"/>
                    <a:pt x="3209" y="19336"/>
                    <a:pt x="2921" y="18957"/>
                  </a:cubicBezTo>
                  <a:cubicBezTo>
                    <a:pt x="2776" y="18777"/>
                    <a:pt x="2668" y="18561"/>
                    <a:pt x="2578" y="18326"/>
                  </a:cubicBezTo>
                  <a:cubicBezTo>
                    <a:pt x="2542" y="18218"/>
                    <a:pt x="2497" y="18083"/>
                    <a:pt x="2452" y="17957"/>
                  </a:cubicBezTo>
                  <a:lnTo>
                    <a:pt x="2326" y="17569"/>
                  </a:lnTo>
                  <a:cubicBezTo>
                    <a:pt x="2164" y="17056"/>
                    <a:pt x="2010" y="16533"/>
                    <a:pt x="1866" y="16019"/>
                  </a:cubicBezTo>
                  <a:cubicBezTo>
                    <a:pt x="1578" y="14973"/>
                    <a:pt x="1343" y="13919"/>
                    <a:pt x="1145" y="12855"/>
                  </a:cubicBezTo>
                  <a:cubicBezTo>
                    <a:pt x="947" y="11800"/>
                    <a:pt x="802" y="10728"/>
                    <a:pt x="694" y="9664"/>
                  </a:cubicBezTo>
                  <a:cubicBezTo>
                    <a:pt x="649" y="9123"/>
                    <a:pt x="604" y="8591"/>
                    <a:pt x="568" y="8051"/>
                  </a:cubicBezTo>
                  <a:lnTo>
                    <a:pt x="550" y="7645"/>
                  </a:lnTo>
                  <a:cubicBezTo>
                    <a:pt x="541" y="7510"/>
                    <a:pt x="541" y="7393"/>
                    <a:pt x="550" y="7266"/>
                  </a:cubicBezTo>
                  <a:cubicBezTo>
                    <a:pt x="559" y="7023"/>
                    <a:pt x="595" y="6771"/>
                    <a:pt x="676" y="6545"/>
                  </a:cubicBezTo>
                  <a:cubicBezTo>
                    <a:pt x="829" y="6086"/>
                    <a:pt x="1145" y="5698"/>
                    <a:pt x="1569" y="5419"/>
                  </a:cubicBezTo>
                  <a:cubicBezTo>
                    <a:pt x="2001" y="5121"/>
                    <a:pt x="2461" y="4851"/>
                    <a:pt x="2930" y="4598"/>
                  </a:cubicBezTo>
                  <a:cubicBezTo>
                    <a:pt x="3867" y="4094"/>
                    <a:pt x="4859" y="3661"/>
                    <a:pt x="5868" y="3291"/>
                  </a:cubicBezTo>
                  <a:cubicBezTo>
                    <a:pt x="7878" y="2543"/>
                    <a:pt x="9970" y="1984"/>
                    <a:pt x="12079" y="1525"/>
                  </a:cubicBezTo>
                  <a:cubicBezTo>
                    <a:pt x="14139" y="1077"/>
                    <a:pt x="16208" y="716"/>
                    <a:pt x="18293" y="414"/>
                  </a:cubicBezTo>
                  <a:close/>
                  <a:moveTo>
                    <a:pt x="18441" y="0"/>
                  </a:moveTo>
                  <a:cubicBezTo>
                    <a:pt x="18436" y="0"/>
                    <a:pt x="18430" y="1"/>
                    <a:pt x="18425" y="1"/>
                  </a:cubicBezTo>
                  <a:lnTo>
                    <a:pt x="18416" y="1"/>
                  </a:lnTo>
                  <a:cubicBezTo>
                    <a:pt x="16261" y="299"/>
                    <a:pt x="14116" y="650"/>
                    <a:pt x="11989" y="1101"/>
                  </a:cubicBezTo>
                  <a:cubicBezTo>
                    <a:pt x="9861" y="1543"/>
                    <a:pt x="7752" y="2092"/>
                    <a:pt x="5697" y="2832"/>
                  </a:cubicBezTo>
                  <a:cubicBezTo>
                    <a:pt x="4669" y="3201"/>
                    <a:pt x="3660" y="3634"/>
                    <a:pt x="2686" y="4148"/>
                  </a:cubicBezTo>
                  <a:cubicBezTo>
                    <a:pt x="2200" y="4400"/>
                    <a:pt x="1731" y="4679"/>
                    <a:pt x="1262" y="4995"/>
                  </a:cubicBezTo>
                  <a:cubicBezTo>
                    <a:pt x="784" y="5301"/>
                    <a:pt x="361" y="5797"/>
                    <a:pt x="171" y="6374"/>
                  </a:cubicBezTo>
                  <a:cubicBezTo>
                    <a:pt x="72" y="6653"/>
                    <a:pt x="18" y="6951"/>
                    <a:pt x="9" y="7239"/>
                  </a:cubicBezTo>
                  <a:cubicBezTo>
                    <a:pt x="0" y="7393"/>
                    <a:pt x="0" y="7537"/>
                    <a:pt x="9" y="7672"/>
                  </a:cubicBezTo>
                  <a:lnTo>
                    <a:pt x="27" y="8078"/>
                  </a:lnTo>
                  <a:cubicBezTo>
                    <a:pt x="54" y="8628"/>
                    <a:pt x="90" y="9168"/>
                    <a:pt x="135" y="9709"/>
                  </a:cubicBezTo>
                  <a:cubicBezTo>
                    <a:pt x="244" y="10800"/>
                    <a:pt x="379" y="11882"/>
                    <a:pt x="568" y="12963"/>
                  </a:cubicBezTo>
                  <a:cubicBezTo>
                    <a:pt x="757" y="14036"/>
                    <a:pt x="992" y="15118"/>
                    <a:pt x="1271" y="16172"/>
                  </a:cubicBezTo>
                  <a:cubicBezTo>
                    <a:pt x="1406" y="16704"/>
                    <a:pt x="1560" y="17236"/>
                    <a:pt x="1722" y="17759"/>
                  </a:cubicBezTo>
                  <a:lnTo>
                    <a:pt x="1848" y="18155"/>
                  </a:lnTo>
                  <a:cubicBezTo>
                    <a:pt x="1893" y="18281"/>
                    <a:pt x="1929" y="18408"/>
                    <a:pt x="1983" y="18552"/>
                  </a:cubicBezTo>
                  <a:cubicBezTo>
                    <a:pt x="2082" y="18831"/>
                    <a:pt x="2218" y="19111"/>
                    <a:pt x="2407" y="19354"/>
                  </a:cubicBezTo>
                  <a:cubicBezTo>
                    <a:pt x="2776" y="19859"/>
                    <a:pt x="3353" y="20192"/>
                    <a:pt x="3930" y="20346"/>
                  </a:cubicBezTo>
                  <a:cubicBezTo>
                    <a:pt x="4002" y="20364"/>
                    <a:pt x="4074" y="20382"/>
                    <a:pt x="4147" y="20400"/>
                  </a:cubicBezTo>
                  <a:lnTo>
                    <a:pt x="4354" y="20436"/>
                  </a:lnTo>
                  <a:lnTo>
                    <a:pt x="4760" y="20508"/>
                  </a:lnTo>
                  <a:cubicBezTo>
                    <a:pt x="5039" y="20562"/>
                    <a:pt x="5309" y="20589"/>
                    <a:pt x="5589" y="20625"/>
                  </a:cubicBezTo>
                  <a:cubicBezTo>
                    <a:pt x="6490" y="20728"/>
                    <a:pt x="7397" y="20765"/>
                    <a:pt x="8301" y="20765"/>
                  </a:cubicBezTo>
                  <a:cubicBezTo>
                    <a:pt x="8500" y="20765"/>
                    <a:pt x="8698" y="20763"/>
                    <a:pt x="8897" y="20760"/>
                  </a:cubicBezTo>
                  <a:cubicBezTo>
                    <a:pt x="9997" y="20742"/>
                    <a:pt x="11096" y="20670"/>
                    <a:pt x="12187" y="20544"/>
                  </a:cubicBezTo>
                  <a:cubicBezTo>
                    <a:pt x="12457" y="20526"/>
                    <a:pt x="12728" y="20490"/>
                    <a:pt x="12998" y="20454"/>
                  </a:cubicBezTo>
                  <a:lnTo>
                    <a:pt x="13819" y="20355"/>
                  </a:lnTo>
                  <a:cubicBezTo>
                    <a:pt x="14359" y="20273"/>
                    <a:pt x="14900" y="20210"/>
                    <a:pt x="15441" y="20120"/>
                  </a:cubicBezTo>
                  <a:cubicBezTo>
                    <a:pt x="16523" y="19949"/>
                    <a:pt x="17595" y="19742"/>
                    <a:pt x="18668" y="19516"/>
                  </a:cubicBezTo>
                  <a:cubicBezTo>
                    <a:pt x="19200" y="19399"/>
                    <a:pt x="19732" y="19264"/>
                    <a:pt x="20263" y="19147"/>
                  </a:cubicBezTo>
                  <a:cubicBezTo>
                    <a:pt x="20795" y="19012"/>
                    <a:pt x="21318" y="18876"/>
                    <a:pt x="21850" y="18723"/>
                  </a:cubicBezTo>
                  <a:lnTo>
                    <a:pt x="21859" y="18723"/>
                  </a:lnTo>
                  <a:cubicBezTo>
                    <a:pt x="21958" y="18696"/>
                    <a:pt x="22012" y="18597"/>
                    <a:pt x="21994" y="18498"/>
                  </a:cubicBezTo>
                  <a:cubicBezTo>
                    <a:pt x="21823" y="17741"/>
                    <a:pt x="21670" y="16983"/>
                    <a:pt x="21507" y="16217"/>
                  </a:cubicBezTo>
                  <a:lnTo>
                    <a:pt x="21057" y="13937"/>
                  </a:lnTo>
                  <a:cubicBezTo>
                    <a:pt x="20750" y="12413"/>
                    <a:pt x="20462" y="10881"/>
                    <a:pt x="20173" y="9358"/>
                  </a:cubicBezTo>
                  <a:cubicBezTo>
                    <a:pt x="19894" y="7825"/>
                    <a:pt x="19623" y="6302"/>
                    <a:pt x="19362" y="4770"/>
                  </a:cubicBezTo>
                  <a:lnTo>
                    <a:pt x="18983" y="2471"/>
                  </a:lnTo>
                  <a:cubicBezTo>
                    <a:pt x="18866" y="1696"/>
                    <a:pt x="18740" y="930"/>
                    <a:pt x="18632" y="163"/>
                  </a:cubicBezTo>
                  <a:cubicBezTo>
                    <a:pt x="18623" y="70"/>
                    <a:pt x="18535" y="0"/>
                    <a:pt x="18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0"/>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0"/>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0"/>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0"/>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0"/>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0"/>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0"/>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0"/>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rgbClr val="F1C2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0"/>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0"/>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0"/>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0"/>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0"/>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0"/>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0"/>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כותרת משנה 2"/>
          <p:cNvSpPr txBox="1">
            <a:spLocks/>
          </p:cNvSpPr>
          <p:nvPr/>
        </p:nvSpPr>
        <p:spPr>
          <a:xfrm>
            <a:off x="2496096" y="1203817"/>
            <a:ext cx="4843886" cy="423271"/>
          </a:xfrm>
          <a:prstGeom prst="rect">
            <a:avLst/>
          </a:prstGeom>
          <a:solidFill>
            <a:schemeClr val="accent1">
              <a:lumMod val="40000"/>
              <a:lumOff val="60000"/>
            </a:schemeClr>
          </a:solidFill>
        </p:spPr>
        <p:txBody>
          <a:bodyPr vert="horz" lIns="91440" tIns="45720" rIns="91440" bIns="45720" rtlCol="0" anchor="t">
            <a:normAutofit/>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r"/>
            <a:r>
              <a:rPr lang="he-IL" b="1" u="sng" dirty="0" smtClean="0">
                <a:solidFill>
                  <a:schemeClr val="tx1"/>
                </a:solidFill>
                <a:latin typeface="David" panose="020E0502060401010101" pitchFamily="34" charset="-79"/>
                <a:cs typeface="David" panose="020E0502060401010101" pitchFamily="34" charset="-79"/>
              </a:rPr>
              <a:t>נושא הסיור </a:t>
            </a:r>
            <a:r>
              <a:rPr lang="he-IL" dirty="0" smtClean="0">
                <a:solidFill>
                  <a:schemeClr val="tx1"/>
                </a:solidFill>
                <a:latin typeface="David" panose="020E0502060401010101" pitchFamily="34" charset="-79"/>
                <a:cs typeface="David" panose="020E0502060401010101" pitchFamily="34" charset="-79"/>
              </a:rPr>
              <a:t>– קיום חיים משותפים בחברה רב תרבותית</a:t>
            </a:r>
            <a:endParaRPr lang="he-IL" dirty="0">
              <a:solidFill>
                <a:schemeClr val="tx1"/>
              </a:solidFill>
              <a:latin typeface="David" panose="020E0502060401010101" pitchFamily="34" charset="-79"/>
              <a:cs typeface="David" panose="020E0502060401010101" pitchFamily="34" charset="-79"/>
            </a:endParaRPr>
          </a:p>
        </p:txBody>
      </p:sp>
      <p:sp>
        <p:nvSpPr>
          <p:cNvPr id="29" name="כותרת משנה 2"/>
          <p:cNvSpPr txBox="1">
            <a:spLocks/>
          </p:cNvSpPr>
          <p:nvPr/>
        </p:nvSpPr>
        <p:spPr>
          <a:xfrm>
            <a:off x="1940332" y="1846821"/>
            <a:ext cx="5870601" cy="493750"/>
          </a:xfrm>
          <a:prstGeom prst="rect">
            <a:avLst/>
          </a:prstGeom>
          <a:solidFill>
            <a:schemeClr val="accent1">
              <a:lumMod val="40000"/>
              <a:lumOff val="60000"/>
            </a:schemeClr>
          </a:solidFill>
        </p:spPr>
        <p:txBody>
          <a:bodyPr vert="horz" lIns="91440" tIns="45720" rIns="91440" bIns="45720" rtlCol="0" anchor="t">
            <a:normAutofit/>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he-IL" b="1" u="sng" dirty="0" smtClean="0">
                <a:solidFill>
                  <a:schemeClr val="tx1"/>
                </a:solidFill>
                <a:latin typeface="David" panose="020E0502060401010101" pitchFamily="34" charset="-79"/>
                <a:cs typeface="David" panose="020E0502060401010101" pitchFamily="34" charset="-79"/>
              </a:rPr>
              <a:t>שאלת המחקר </a:t>
            </a:r>
            <a:r>
              <a:rPr lang="he-IL" dirty="0" smtClean="0">
                <a:solidFill>
                  <a:schemeClr val="tx1"/>
                </a:solidFill>
                <a:latin typeface="David" panose="020E0502060401010101" pitchFamily="34" charset="-79"/>
                <a:cs typeface="David" panose="020E0502060401010101" pitchFamily="34" charset="-79"/>
              </a:rPr>
              <a:t>– האם החינוך בלוד תורם לכינון חברה </a:t>
            </a:r>
            <a:r>
              <a:rPr lang="he-IL" dirty="0" smtClean="0">
                <a:solidFill>
                  <a:schemeClr val="tx1"/>
                </a:solidFill>
                <a:latin typeface="David" panose="020E0502060401010101" pitchFamily="34" charset="-79"/>
                <a:cs typeface="David" panose="020E0502060401010101" pitchFamily="34" charset="-79"/>
              </a:rPr>
              <a:t>רב-תרבותית?</a:t>
            </a:r>
            <a:endParaRPr lang="he-IL" dirty="0">
              <a:solidFill>
                <a:schemeClr val="tx1"/>
              </a:solidFill>
              <a:latin typeface="David" panose="020E0502060401010101" pitchFamily="34" charset="-79"/>
              <a:cs typeface="David" panose="020E0502060401010101" pitchFamily="34" charset="-79"/>
            </a:endParaRPr>
          </a:p>
        </p:txBody>
      </p:sp>
      <p:sp>
        <p:nvSpPr>
          <p:cNvPr id="31" name="כותרת משנה 2"/>
          <p:cNvSpPr txBox="1">
            <a:spLocks/>
          </p:cNvSpPr>
          <p:nvPr/>
        </p:nvSpPr>
        <p:spPr>
          <a:xfrm>
            <a:off x="3456767" y="2587855"/>
            <a:ext cx="5259682" cy="316650"/>
          </a:xfrm>
          <a:prstGeom prst="rect">
            <a:avLst/>
          </a:prstGeom>
          <a:solidFill>
            <a:schemeClr val="accent1">
              <a:lumMod val="40000"/>
              <a:lumOff val="60000"/>
            </a:schemeClr>
          </a:solidFill>
        </p:spPr>
        <p:txBody>
          <a:bodyPr vert="horz" lIns="91440" tIns="45720" rIns="91440" bIns="45720" rtlCol="0" anchor="t">
            <a:normAutofit fontScale="92500" lnSpcReduction="20000"/>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r"/>
            <a:r>
              <a:rPr lang="he-IL" b="1" u="sng" dirty="0" smtClean="0">
                <a:solidFill>
                  <a:schemeClr val="tx1"/>
                </a:solidFill>
                <a:latin typeface="David" panose="020E0502060401010101" pitchFamily="34" charset="-79"/>
                <a:cs typeface="David" panose="020E0502060401010101" pitchFamily="34" charset="-79"/>
              </a:rPr>
              <a:t>מטרות </a:t>
            </a:r>
            <a:r>
              <a:rPr lang="he-IL" dirty="0" smtClean="0">
                <a:solidFill>
                  <a:schemeClr val="tx1"/>
                </a:solidFill>
                <a:latin typeface="David" panose="020E0502060401010101" pitchFamily="34" charset="-79"/>
                <a:cs typeface="David" panose="020E0502060401010101" pitchFamily="34" charset="-79"/>
              </a:rPr>
              <a:t>– הכרות עם תחום הרב תרבותיות בעיר מעורבת</a:t>
            </a:r>
            <a:endParaRPr lang="he-IL" dirty="0">
              <a:solidFill>
                <a:schemeClr val="tx1"/>
              </a:solidFill>
              <a:latin typeface="David" panose="020E0502060401010101" pitchFamily="34" charset="-79"/>
              <a:cs typeface="David" panose="020E0502060401010101" pitchFamily="34" charset="-79"/>
            </a:endParaRPr>
          </a:p>
        </p:txBody>
      </p:sp>
      <p:sp>
        <p:nvSpPr>
          <p:cNvPr id="32" name="כותרת משנה 2"/>
          <p:cNvSpPr txBox="1">
            <a:spLocks/>
          </p:cNvSpPr>
          <p:nvPr/>
        </p:nvSpPr>
        <p:spPr>
          <a:xfrm>
            <a:off x="3456766" y="3087796"/>
            <a:ext cx="5327787" cy="316650"/>
          </a:xfrm>
          <a:prstGeom prst="rect">
            <a:avLst/>
          </a:prstGeom>
          <a:solidFill>
            <a:schemeClr val="accent1">
              <a:lumMod val="40000"/>
              <a:lumOff val="60000"/>
            </a:schemeClr>
          </a:solidFill>
        </p:spPr>
        <p:txBody>
          <a:bodyPr vert="horz" lIns="91440" tIns="45720" rIns="91440" bIns="45720" rtlCol="0" anchor="t">
            <a:normAutofit fontScale="92500" lnSpcReduction="20000"/>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r"/>
            <a:r>
              <a:rPr lang="he-IL" dirty="0" smtClean="0">
                <a:solidFill>
                  <a:schemeClr val="tx1"/>
                </a:solidFill>
                <a:latin typeface="David" panose="020E0502060401010101" pitchFamily="34" charset="-79"/>
                <a:cs typeface="David" panose="020E0502060401010101" pitchFamily="34" charset="-79"/>
              </a:rPr>
              <a:t>                לוד כמקרה בוחן לרב – תרבותיות והשפעתה על </a:t>
            </a:r>
            <a:r>
              <a:rPr lang="he-IL" dirty="0" err="1" smtClean="0">
                <a:solidFill>
                  <a:schemeClr val="tx1"/>
                </a:solidFill>
                <a:latin typeface="David" panose="020E0502060401010101" pitchFamily="34" charset="-79"/>
                <a:cs typeface="David" panose="020E0502060401010101" pitchFamily="34" charset="-79"/>
              </a:rPr>
              <a:t>הבטל"מ</a:t>
            </a:r>
            <a:endParaRPr lang="he-IL" dirty="0">
              <a:solidFill>
                <a:schemeClr val="tx1"/>
              </a:solidFill>
              <a:latin typeface="David" panose="020E0502060401010101" pitchFamily="34" charset="-79"/>
              <a:cs typeface="David" panose="020E0502060401010101" pitchFamily="34" charset="-79"/>
            </a:endParaRPr>
          </a:p>
        </p:txBody>
      </p:sp>
      <p:sp>
        <p:nvSpPr>
          <p:cNvPr id="33" name="כותרת משנה 2"/>
          <p:cNvSpPr txBox="1">
            <a:spLocks/>
          </p:cNvSpPr>
          <p:nvPr/>
        </p:nvSpPr>
        <p:spPr>
          <a:xfrm>
            <a:off x="3388661" y="3645637"/>
            <a:ext cx="5327787" cy="316650"/>
          </a:xfrm>
          <a:prstGeom prst="rect">
            <a:avLst/>
          </a:prstGeom>
          <a:solidFill>
            <a:schemeClr val="accent1">
              <a:lumMod val="40000"/>
              <a:lumOff val="60000"/>
            </a:schemeClr>
          </a:solidFill>
        </p:spPr>
        <p:txBody>
          <a:bodyPr vert="horz" lIns="91440" tIns="45720" rIns="91440" bIns="45720" rtlCol="0" anchor="t">
            <a:normAutofit fontScale="92500" lnSpcReduction="20000"/>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r"/>
            <a:r>
              <a:rPr lang="he-IL" dirty="0" smtClean="0">
                <a:solidFill>
                  <a:schemeClr val="tx1"/>
                </a:solidFill>
                <a:latin typeface="David" panose="020E0502060401010101" pitchFamily="34" charset="-79"/>
                <a:cs typeface="David" panose="020E0502060401010101" pitchFamily="34" charset="-79"/>
              </a:rPr>
              <a:t>                גיבוש</a:t>
            </a:r>
            <a:endParaRPr lang="he-IL" dirty="0">
              <a:solidFill>
                <a:schemeClr val="tx1"/>
              </a:solidFill>
              <a:latin typeface="David" panose="020E0502060401010101" pitchFamily="34" charset="-79"/>
              <a:cs typeface="David" panose="020E0502060401010101" pitchFamily="34" charset="-79"/>
            </a:endParaRPr>
          </a:p>
        </p:txBody>
      </p:sp>
      <p:sp>
        <p:nvSpPr>
          <p:cNvPr id="34" name="כותרת משנה 2"/>
          <p:cNvSpPr txBox="1">
            <a:spLocks/>
          </p:cNvSpPr>
          <p:nvPr/>
        </p:nvSpPr>
        <p:spPr>
          <a:xfrm>
            <a:off x="578102" y="4579191"/>
            <a:ext cx="8477991" cy="410626"/>
          </a:xfrm>
          <a:prstGeom prst="rect">
            <a:avLst/>
          </a:prstGeom>
          <a:solidFill>
            <a:schemeClr val="accent4"/>
          </a:solidFill>
        </p:spPr>
        <p:txBody>
          <a:bodyPr vert="horz" lIns="91440" tIns="45720" rIns="91440" bIns="45720" rtlCol="0" anchor="t">
            <a:normAutofit/>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he-IL" dirty="0" smtClean="0">
                <a:solidFill>
                  <a:schemeClr val="tx1"/>
                </a:solidFill>
                <a:latin typeface="David" panose="020E0502060401010101" pitchFamily="34" charset="-79"/>
                <a:cs typeface="David" panose="020E0502060401010101" pitchFamily="34" charset="-79"/>
              </a:rPr>
              <a:t>"יפי הקוסמוס אינו רק באחדות שבריבוי, אלא גם בריבוי שבאחדות" (</a:t>
            </a:r>
            <a:r>
              <a:rPr lang="he-IL" dirty="0" err="1" smtClean="0">
                <a:solidFill>
                  <a:schemeClr val="tx1"/>
                </a:solidFill>
                <a:latin typeface="David" panose="020E0502060401010101" pitchFamily="34" charset="-79"/>
                <a:cs typeface="David" panose="020E0502060401010101" pitchFamily="34" charset="-79"/>
              </a:rPr>
              <a:t>אומברטו</a:t>
            </a:r>
            <a:r>
              <a:rPr lang="he-IL" dirty="0" smtClean="0">
                <a:solidFill>
                  <a:schemeClr val="tx1"/>
                </a:solidFill>
                <a:latin typeface="David" panose="020E0502060401010101" pitchFamily="34" charset="-79"/>
                <a:cs typeface="David" panose="020E0502060401010101" pitchFamily="34" charset="-79"/>
              </a:rPr>
              <a:t> אקו, 1987)</a:t>
            </a:r>
            <a:endParaRPr lang="he-IL" dirty="0">
              <a:solidFill>
                <a:schemeClr val="tx1"/>
              </a:solidFill>
              <a:latin typeface="David" panose="020E0502060401010101" pitchFamily="34" charset="-79"/>
              <a:cs typeface="David" panose="020E0502060401010101" pitchFamily="34" charset="-79"/>
            </a:endParaRPr>
          </a:p>
        </p:txBody>
      </p:sp>
      <p:grpSp>
        <p:nvGrpSpPr>
          <p:cNvPr id="35" name="Google Shape;851;p31"/>
          <p:cNvGrpSpPr/>
          <p:nvPr/>
        </p:nvGrpSpPr>
        <p:grpSpPr>
          <a:xfrm>
            <a:off x="5755995" y="759691"/>
            <a:ext cx="2960453" cy="176025"/>
            <a:chOff x="4345425" y="2175475"/>
            <a:chExt cx="800750" cy="176025"/>
          </a:xfrm>
        </p:grpSpPr>
        <p:sp>
          <p:nvSpPr>
            <p:cNvPr id="36" name="Google Shape;852;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853;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49" name="Google Shape;849;p31"/>
          <p:cNvSpPr txBox="1">
            <a:spLocks noGrp="1"/>
          </p:cNvSpPr>
          <p:nvPr>
            <p:ph type="title"/>
          </p:nvPr>
        </p:nvSpPr>
        <p:spPr>
          <a:xfrm>
            <a:off x="7077814" y="212468"/>
            <a:ext cx="1941042"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he-IL" dirty="0" smtClean="0">
                <a:latin typeface="David" panose="020E0502060401010101" pitchFamily="34" charset="-79"/>
                <a:cs typeface="David" panose="020E0502060401010101" pitchFamily="34" charset="-79"/>
              </a:rPr>
              <a:t>מושגי בסיס</a:t>
            </a:r>
            <a:endParaRPr dirty="0">
              <a:latin typeface="David" panose="020E0502060401010101" pitchFamily="34" charset="-79"/>
              <a:cs typeface="David" panose="020E0502060401010101" pitchFamily="34" charset="-79"/>
            </a:endParaRPr>
          </a:p>
        </p:txBody>
      </p:sp>
      <p:grpSp>
        <p:nvGrpSpPr>
          <p:cNvPr id="851" name="Google Shape;851;p31"/>
          <p:cNvGrpSpPr/>
          <p:nvPr/>
        </p:nvGrpSpPr>
        <p:grpSpPr>
          <a:xfrm>
            <a:off x="6127353" y="630677"/>
            <a:ext cx="2960453" cy="176025"/>
            <a:chOff x="4345425" y="2175475"/>
            <a:chExt cx="800750" cy="176025"/>
          </a:xfrm>
        </p:grpSpPr>
        <p:sp>
          <p:nvSpPr>
            <p:cNvPr id="852" name="Google Shape;852;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6" name="Google Shape;856;p31"/>
          <p:cNvGrpSpPr/>
          <p:nvPr/>
        </p:nvGrpSpPr>
        <p:grpSpPr>
          <a:xfrm rot="367883">
            <a:off x="909502" y="1746106"/>
            <a:ext cx="2103147" cy="507904"/>
            <a:chOff x="4345425" y="2175475"/>
            <a:chExt cx="800750" cy="176025"/>
          </a:xfrm>
        </p:grpSpPr>
        <p:sp>
          <p:nvSpPr>
            <p:cNvPr id="857" name="Google Shape;857;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5" name="Google Shape;865;p31"/>
          <p:cNvGrpSpPr/>
          <p:nvPr/>
        </p:nvGrpSpPr>
        <p:grpSpPr>
          <a:xfrm rot="474658">
            <a:off x="1202770" y="476603"/>
            <a:ext cx="1557467" cy="585348"/>
            <a:chOff x="4345425" y="2175475"/>
            <a:chExt cx="800750" cy="176025"/>
          </a:xfrm>
        </p:grpSpPr>
        <p:sp>
          <p:nvSpPr>
            <p:cNvPr id="866" name="Google Shape;866;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2" name="Google Shape;872;p31"/>
          <p:cNvSpPr txBox="1">
            <a:spLocks noGrp="1"/>
          </p:cNvSpPr>
          <p:nvPr>
            <p:ph type="subTitle" idx="4"/>
          </p:nvPr>
        </p:nvSpPr>
        <p:spPr>
          <a:xfrm>
            <a:off x="1626361" y="546807"/>
            <a:ext cx="971611" cy="406800"/>
          </a:xfrm>
          <a:prstGeom prst="rect">
            <a:avLst/>
          </a:prstGeom>
          <a:noFill/>
          <a:ln>
            <a:noFill/>
          </a:ln>
        </p:spPr>
        <p:txBody>
          <a:bodyPr spcFirstLastPara="1" wrap="square" lIns="0" tIns="0" rIns="0" bIns="0" anchor="t" anchorCtr="0">
            <a:noAutofit/>
          </a:bodyPr>
          <a:lstStyle/>
          <a:p>
            <a:pPr marL="0" indent="0" algn="l">
              <a:buClr>
                <a:schemeClr val="dk1"/>
              </a:buClr>
              <a:buSzPts val="3000"/>
              <a:buFont typeface="Itim"/>
            </a:pPr>
            <a:r>
              <a:rPr lang="he-IL" sz="2400" dirty="0" smtClean="0">
                <a:latin typeface="David" panose="020E0502060401010101" pitchFamily="34" charset="-79"/>
                <a:cs typeface="David" panose="020E0502060401010101" pitchFamily="34" charset="-79"/>
              </a:rPr>
              <a:t>תרבות</a:t>
            </a:r>
            <a:endParaRPr sz="2400" dirty="0">
              <a:latin typeface="David" panose="020E0502060401010101" pitchFamily="34" charset="-79"/>
              <a:cs typeface="David" panose="020E0502060401010101" pitchFamily="34" charset="-79"/>
            </a:endParaRPr>
          </a:p>
        </p:txBody>
      </p:sp>
      <p:grpSp>
        <p:nvGrpSpPr>
          <p:cNvPr id="883" name="Google Shape;883;p31"/>
          <p:cNvGrpSpPr/>
          <p:nvPr/>
        </p:nvGrpSpPr>
        <p:grpSpPr>
          <a:xfrm rot="20673629">
            <a:off x="5354048" y="4382434"/>
            <a:ext cx="1809774" cy="349204"/>
            <a:chOff x="1394800" y="3522000"/>
            <a:chExt cx="1048650" cy="138275"/>
          </a:xfrm>
        </p:grpSpPr>
        <p:sp>
          <p:nvSpPr>
            <p:cNvPr id="884" name="Google Shape;884;p31"/>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1"/>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1"/>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1"/>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1"/>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31"/>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1"/>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1"/>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31"/>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מלבן 2"/>
          <p:cNvSpPr/>
          <p:nvPr/>
        </p:nvSpPr>
        <p:spPr>
          <a:xfrm>
            <a:off x="50373" y="929921"/>
            <a:ext cx="3910360" cy="738664"/>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מסכת </a:t>
            </a:r>
            <a:r>
              <a:rPr lang="he-IL" dirty="0">
                <a:latin typeface="David" panose="020E0502060401010101" pitchFamily="34" charset="-79"/>
                <a:cs typeface="David" panose="020E0502060401010101" pitchFamily="34" charset="-79"/>
              </a:rPr>
              <a:t>הערכים, האמונות, דרכי ההתנהגות והעצמים החומריים המהווים את אורח חייו של עם (שוניס,1999).</a:t>
            </a:r>
          </a:p>
        </p:txBody>
      </p:sp>
      <p:sp>
        <p:nvSpPr>
          <p:cNvPr id="6" name="מלבן 5"/>
          <p:cNvSpPr/>
          <p:nvPr/>
        </p:nvSpPr>
        <p:spPr>
          <a:xfrm>
            <a:off x="90588" y="2129269"/>
            <a:ext cx="3798433" cy="738664"/>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מונח </a:t>
            </a:r>
            <a:r>
              <a:rPr lang="he-IL" dirty="0">
                <a:latin typeface="David" panose="020E0502060401010101" pitchFamily="34" charset="-79"/>
                <a:cs typeface="David" panose="020E0502060401010101" pitchFamily="34" charset="-79"/>
              </a:rPr>
              <a:t>טכני, תיאורי, המייצג חברה שיש בה כמה תרבויות (</a:t>
            </a:r>
            <a:r>
              <a:rPr lang="he-IL" dirty="0" err="1">
                <a:latin typeface="David" panose="020E0502060401010101" pitchFamily="34" charset="-79"/>
                <a:cs typeface="David" panose="020E0502060401010101" pitchFamily="34" charset="-79"/>
              </a:rPr>
              <a:t>תדמור</a:t>
            </a:r>
            <a:r>
              <a:rPr lang="he-IL" dirty="0">
                <a:latin typeface="David" panose="020E0502060401010101" pitchFamily="34" charset="-79"/>
                <a:cs typeface="David" panose="020E0502060401010101" pitchFamily="34" charset="-79"/>
              </a:rPr>
              <a:t>, 2003).</a:t>
            </a:r>
          </a:p>
        </p:txBody>
      </p:sp>
      <p:sp>
        <p:nvSpPr>
          <p:cNvPr id="52" name="Google Shape;872;p31"/>
          <p:cNvSpPr txBox="1">
            <a:spLocks noGrp="1"/>
          </p:cNvSpPr>
          <p:nvPr>
            <p:ph type="subTitle" idx="4"/>
          </p:nvPr>
        </p:nvSpPr>
        <p:spPr>
          <a:xfrm>
            <a:off x="1238947" y="1799405"/>
            <a:ext cx="1584668" cy="406800"/>
          </a:xfrm>
          <a:prstGeom prst="rect">
            <a:avLst/>
          </a:prstGeom>
          <a:noFill/>
          <a:ln>
            <a:noFill/>
          </a:ln>
        </p:spPr>
        <p:txBody>
          <a:bodyPr spcFirstLastPara="1" wrap="square" lIns="0" tIns="0" rIns="0" bIns="0" anchor="t" anchorCtr="0">
            <a:noAutofit/>
          </a:bodyPr>
          <a:lstStyle/>
          <a:p>
            <a:pPr marL="0" indent="0" algn="l">
              <a:buClr>
                <a:schemeClr val="dk1"/>
              </a:buClr>
              <a:buSzPts val="3000"/>
              <a:buFont typeface="Itim"/>
            </a:pPr>
            <a:r>
              <a:rPr lang="he-IL" sz="2400" dirty="0" smtClean="0">
                <a:latin typeface="David" panose="020E0502060401010101" pitchFamily="34" charset="-79"/>
                <a:cs typeface="David" panose="020E0502060401010101" pitchFamily="34" charset="-79"/>
              </a:rPr>
              <a:t>ריבוי תרבויות</a:t>
            </a:r>
            <a:endParaRPr sz="2400" dirty="0">
              <a:latin typeface="David" panose="020E0502060401010101" pitchFamily="34" charset="-79"/>
              <a:cs typeface="David" panose="020E0502060401010101" pitchFamily="34" charset="-79"/>
            </a:endParaRPr>
          </a:p>
        </p:txBody>
      </p:sp>
      <p:sp>
        <p:nvSpPr>
          <p:cNvPr id="7" name="מלבן 6"/>
          <p:cNvSpPr/>
          <p:nvPr/>
        </p:nvSpPr>
        <p:spPr>
          <a:xfrm>
            <a:off x="132351" y="3512673"/>
            <a:ext cx="3942680" cy="1384995"/>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מושג </a:t>
            </a:r>
            <a:r>
              <a:rPr lang="he-IL" dirty="0">
                <a:latin typeface="David" panose="020E0502060401010101" pitchFamily="34" charset="-79"/>
                <a:cs typeface="David" panose="020E0502060401010101" pitchFamily="34" charset="-79"/>
              </a:rPr>
              <a:t>נורמטיבי, המביע תפיסה ערכית, אידאית, הרואה בריבוי התרבותי ערך חיובי, רצוי, המבטא את רוח האדם על כל גווניה ואת ערכי החירות, השוויון, הכבוד לאדם ולצדק (גלדי, 2009).</a:t>
            </a:r>
          </a:p>
        </p:txBody>
      </p:sp>
      <p:grpSp>
        <p:nvGrpSpPr>
          <p:cNvPr id="54" name="Google Shape;856;p31"/>
          <p:cNvGrpSpPr/>
          <p:nvPr/>
        </p:nvGrpSpPr>
        <p:grpSpPr>
          <a:xfrm rot="367883">
            <a:off x="979706" y="3181348"/>
            <a:ext cx="2103147" cy="507904"/>
            <a:chOff x="4345425" y="2175475"/>
            <a:chExt cx="800750" cy="176025"/>
          </a:xfrm>
        </p:grpSpPr>
        <p:sp>
          <p:nvSpPr>
            <p:cNvPr id="55" name="Google Shape;857;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858;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872;p31"/>
          <p:cNvSpPr txBox="1">
            <a:spLocks noGrp="1"/>
          </p:cNvSpPr>
          <p:nvPr>
            <p:ph type="subTitle" idx="4"/>
          </p:nvPr>
        </p:nvSpPr>
        <p:spPr>
          <a:xfrm>
            <a:off x="1238947" y="3166741"/>
            <a:ext cx="1584668" cy="406800"/>
          </a:xfrm>
          <a:prstGeom prst="rect">
            <a:avLst/>
          </a:prstGeom>
          <a:noFill/>
          <a:ln>
            <a:noFill/>
          </a:ln>
        </p:spPr>
        <p:txBody>
          <a:bodyPr spcFirstLastPara="1" wrap="square" lIns="0" tIns="0" rIns="0" bIns="0" anchor="t" anchorCtr="0">
            <a:noAutofit/>
          </a:bodyPr>
          <a:lstStyle/>
          <a:p>
            <a:pPr marL="0" indent="0" algn="l">
              <a:buClr>
                <a:schemeClr val="dk1"/>
              </a:buClr>
              <a:buSzPts val="3000"/>
              <a:buFont typeface="Itim"/>
            </a:pPr>
            <a:r>
              <a:rPr lang="he-IL" sz="2400" dirty="0" smtClean="0">
                <a:latin typeface="David" panose="020E0502060401010101" pitchFamily="34" charset="-79"/>
                <a:cs typeface="David" panose="020E0502060401010101" pitchFamily="34" charset="-79"/>
              </a:rPr>
              <a:t>רב תרבותיות</a:t>
            </a:r>
            <a:endParaRPr sz="2400" dirty="0">
              <a:latin typeface="David" panose="020E0502060401010101" pitchFamily="34" charset="-79"/>
              <a:cs typeface="David" panose="020E0502060401010101" pitchFamily="34" charset="-79"/>
            </a:endParaRPr>
          </a:p>
        </p:txBody>
      </p:sp>
      <p:sp>
        <p:nvSpPr>
          <p:cNvPr id="12" name="מלבן 11"/>
          <p:cNvSpPr/>
          <p:nvPr/>
        </p:nvSpPr>
        <p:spPr>
          <a:xfrm>
            <a:off x="5213322" y="1637043"/>
            <a:ext cx="3687504" cy="2354491"/>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מרחב </a:t>
            </a:r>
            <a:r>
              <a:rPr lang="he-IL" dirty="0">
                <a:latin typeface="David" panose="020E0502060401010101" pitchFamily="34" charset="-79"/>
                <a:cs typeface="David" panose="020E0502060401010101" pitchFamily="34" charset="-79"/>
              </a:rPr>
              <a:t>אורבני שמתגוררות בו קבוצות ממוצא אתני או דתי שונה ואשר קבוצת המיעוט בה היא יותר מ־10% מכלל תושבי העיר (הלשכה המרכזית לסטטיסטיקה). בישראל הכוונה לאזרחים יהודים וערבים. כיום מעל 10% מהאוכלוסייה הערבית חיים בערים מעורבות – חיפה, תל אביב - יפו, עכו, ירושלים, רמלה, לוד, מעלות ־ תרשיחא ונצרת עילית.</a:t>
            </a:r>
          </a:p>
        </p:txBody>
      </p:sp>
      <p:grpSp>
        <p:nvGrpSpPr>
          <p:cNvPr id="63" name="Google Shape;865;p31"/>
          <p:cNvGrpSpPr/>
          <p:nvPr/>
        </p:nvGrpSpPr>
        <p:grpSpPr>
          <a:xfrm rot="474658">
            <a:off x="5895571" y="1154329"/>
            <a:ext cx="2373847" cy="585348"/>
            <a:chOff x="4345425" y="2175475"/>
            <a:chExt cx="800750" cy="176025"/>
          </a:xfrm>
        </p:grpSpPr>
        <p:sp>
          <p:nvSpPr>
            <p:cNvPr id="64" name="Google Shape;866;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867;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872;p31"/>
          <p:cNvSpPr txBox="1">
            <a:spLocks noGrp="1"/>
          </p:cNvSpPr>
          <p:nvPr>
            <p:ph type="subTitle" idx="4"/>
          </p:nvPr>
        </p:nvSpPr>
        <p:spPr>
          <a:xfrm>
            <a:off x="6258935" y="1166346"/>
            <a:ext cx="1688335" cy="406800"/>
          </a:xfrm>
          <a:prstGeom prst="rect">
            <a:avLst/>
          </a:prstGeom>
          <a:noFill/>
          <a:ln>
            <a:noFill/>
          </a:ln>
        </p:spPr>
        <p:txBody>
          <a:bodyPr spcFirstLastPara="1" wrap="square" lIns="0" tIns="0" rIns="0" bIns="0" anchor="t" anchorCtr="0">
            <a:noAutofit/>
          </a:bodyPr>
          <a:lstStyle/>
          <a:p>
            <a:pPr marL="0" indent="0" algn="l">
              <a:buClr>
                <a:schemeClr val="dk1"/>
              </a:buClr>
              <a:buSzPts val="3000"/>
              <a:buFont typeface="Itim"/>
            </a:pPr>
            <a:r>
              <a:rPr lang="he-IL" sz="2400" dirty="0" smtClean="0">
                <a:latin typeface="David" panose="020E0502060401010101" pitchFamily="34" charset="-79"/>
                <a:cs typeface="David" panose="020E0502060401010101" pitchFamily="34" charset="-79"/>
              </a:rPr>
              <a:t>עיר מעורבת</a:t>
            </a:r>
            <a:endParaRPr sz="2400" dirty="0">
              <a:latin typeface="David" panose="020E0502060401010101" pitchFamily="34" charset="-79"/>
              <a:cs typeface="David" panose="020E0502060401010101" pitchFamily="34"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8"/>
        <p:cNvGrpSpPr/>
        <p:nvPr/>
      </p:nvGrpSpPr>
      <p:grpSpPr>
        <a:xfrm>
          <a:off x="0" y="0"/>
          <a:ext cx="0" cy="0"/>
          <a:chOff x="0" y="0"/>
          <a:chExt cx="0" cy="0"/>
        </a:xfrm>
      </p:grpSpPr>
      <p:grpSp>
        <p:nvGrpSpPr>
          <p:cNvPr id="989" name="Google Shape;989;p34"/>
          <p:cNvGrpSpPr/>
          <p:nvPr/>
        </p:nvGrpSpPr>
        <p:grpSpPr>
          <a:xfrm>
            <a:off x="688289" y="2680893"/>
            <a:ext cx="7987780" cy="1622100"/>
            <a:chOff x="4319250" y="3137000"/>
            <a:chExt cx="885825" cy="524125"/>
          </a:xfrm>
        </p:grpSpPr>
        <p:sp>
          <p:nvSpPr>
            <p:cNvPr id="990" name="Google Shape;990;p34"/>
            <p:cNvSpPr/>
            <p:nvPr/>
          </p:nvSpPr>
          <p:spPr>
            <a:xfrm>
              <a:off x="4334525" y="3137000"/>
              <a:ext cx="816875" cy="145250"/>
            </a:xfrm>
            <a:custGeom>
              <a:avLst/>
              <a:gdLst/>
              <a:ahLst/>
              <a:cxnLst/>
              <a:rect l="l" t="t" r="r" b="b"/>
              <a:pathLst>
                <a:path w="32675" h="5810" extrusionOk="0">
                  <a:moveTo>
                    <a:pt x="30614" y="1"/>
                  </a:moveTo>
                  <a:cubicBezTo>
                    <a:pt x="30548" y="1"/>
                    <a:pt x="30480" y="4"/>
                    <a:pt x="30410" y="11"/>
                  </a:cubicBezTo>
                  <a:lnTo>
                    <a:pt x="30410" y="11"/>
                  </a:lnTo>
                  <a:lnTo>
                    <a:pt x="30410" y="11"/>
                  </a:lnTo>
                  <a:lnTo>
                    <a:pt x="28330" y="186"/>
                  </a:lnTo>
                  <a:cubicBezTo>
                    <a:pt x="28200" y="197"/>
                    <a:pt x="28078" y="220"/>
                    <a:pt x="27966" y="252"/>
                  </a:cubicBezTo>
                  <a:lnTo>
                    <a:pt x="27966" y="252"/>
                  </a:lnTo>
                  <a:lnTo>
                    <a:pt x="1989" y="2818"/>
                  </a:lnTo>
                  <a:cubicBezTo>
                    <a:pt x="1" y="3012"/>
                    <a:pt x="100" y="5810"/>
                    <a:pt x="2061" y="5810"/>
                  </a:cubicBezTo>
                  <a:cubicBezTo>
                    <a:pt x="2127" y="5810"/>
                    <a:pt x="2195" y="5807"/>
                    <a:pt x="2265" y="5800"/>
                  </a:cubicBezTo>
                  <a:cubicBezTo>
                    <a:pt x="11738" y="4848"/>
                    <a:pt x="21212" y="3920"/>
                    <a:pt x="30686" y="2993"/>
                  </a:cubicBezTo>
                  <a:cubicBezTo>
                    <a:pt x="32674" y="2799"/>
                    <a:pt x="32575" y="1"/>
                    <a:pt x="30614"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4"/>
            <p:cNvSpPr/>
            <p:nvPr/>
          </p:nvSpPr>
          <p:spPr>
            <a:xfrm>
              <a:off x="4356675" y="3182825"/>
              <a:ext cx="798275" cy="129275"/>
            </a:xfrm>
            <a:custGeom>
              <a:avLst/>
              <a:gdLst/>
              <a:ahLst/>
              <a:cxnLst/>
              <a:rect l="l" t="t" r="r" b="b"/>
              <a:pathLst>
                <a:path w="31931" h="5171" extrusionOk="0">
                  <a:moveTo>
                    <a:pt x="29692" y="0"/>
                  </a:moveTo>
                  <a:cubicBezTo>
                    <a:pt x="29262" y="0"/>
                    <a:pt x="28841" y="143"/>
                    <a:pt x="28521" y="458"/>
                  </a:cubicBezTo>
                  <a:lnTo>
                    <a:pt x="28521" y="458"/>
                  </a:lnTo>
                  <a:cubicBezTo>
                    <a:pt x="26855" y="717"/>
                    <a:pt x="25061" y="686"/>
                    <a:pt x="23409" y="834"/>
                  </a:cubicBezTo>
                  <a:cubicBezTo>
                    <a:pt x="20928" y="1035"/>
                    <a:pt x="18447" y="1235"/>
                    <a:pt x="15990" y="1461"/>
                  </a:cubicBezTo>
                  <a:cubicBezTo>
                    <a:pt x="11958" y="1784"/>
                    <a:pt x="7925" y="2108"/>
                    <a:pt x="3893" y="2415"/>
                  </a:cubicBezTo>
                  <a:lnTo>
                    <a:pt x="3893" y="2415"/>
                  </a:lnTo>
                  <a:cubicBezTo>
                    <a:pt x="3677" y="2329"/>
                    <a:pt x="3447" y="2279"/>
                    <a:pt x="3219" y="2279"/>
                  </a:cubicBezTo>
                  <a:cubicBezTo>
                    <a:pt x="3010" y="2279"/>
                    <a:pt x="2803" y="2320"/>
                    <a:pt x="2607" y="2413"/>
                  </a:cubicBezTo>
                  <a:cubicBezTo>
                    <a:pt x="2550" y="2451"/>
                    <a:pt x="2478" y="2489"/>
                    <a:pt x="2414" y="2527"/>
                  </a:cubicBezTo>
                  <a:lnTo>
                    <a:pt x="2414" y="2527"/>
                  </a:lnTo>
                  <a:cubicBezTo>
                    <a:pt x="2253" y="2539"/>
                    <a:pt x="2092" y="2551"/>
                    <a:pt x="1930" y="2564"/>
                  </a:cubicBezTo>
                  <a:cubicBezTo>
                    <a:pt x="0" y="2714"/>
                    <a:pt x="903" y="5170"/>
                    <a:pt x="2482" y="5170"/>
                  </a:cubicBezTo>
                  <a:cubicBezTo>
                    <a:pt x="2634" y="5170"/>
                    <a:pt x="2774" y="5169"/>
                    <a:pt x="2906" y="5164"/>
                  </a:cubicBezTo>
                  <a:lnTo>
                    <a:pt x="2906" y="5164"/>
                  </a:lnTo>
                  <a:cubicBezTo>
                    <a:pt x="2907" y="5166"/>
                    <a:pt x="2907" y="5168"/>
                    <a:pt x="2908" y="5170"/>
                  </a:cubicBezTo>
                  <a:cubicBezTo>
                    <a:pt x="8146" y="4769"/>
                    <a:pt x="13359" y="4343"/>
                    <a:pt x="18597" y="3917"/>
                  </a:cubicBezTo>
                  <a:cubicBezTo>
                    <a:pt x="21078" y="3716"/>
                    <a:pt x="23559" y="3491"/>
                    <a:pt x="26041" y="3290"/>
                  </a:cubicBezTo>
                  <a:cubicBezTo>
                    <a:pt x="27619" y="3165"/>
                    <a:pt x="30351" y="3541"/>
                    <a:pt x="31504" y="2213"/>
                  </a:cubicBezTo>
                  <a:cubicBezTo>
                    <a:pt x="31930" y="1711"/>
                    <a:pt x="31604" y="985"/>
                    <a:pt x="31178" y="609"/>
                  </a:cubicBezTo>
                  <a:cubicBezTo>
                    <a:pt x="31153" y="584"/>
                    <a:pt x="31103" y="533"/>
                    <a:pt x="31053" y="508"/>
                  </a:cubicBezTo>
                  <a:cubicBezTo>
                    <a:pt x="30676" y="184"/>
                    <a:pt x="30178" y="0"/>
                    <a:pt x="29692"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4"/>
            <p:cNvSpPr/>
            <p:nvPr/>
          </p:nvSpPr>
          <p:spPr>
            <a:xfrm>
              <a:off x="4345775" y="3233150"/>
              <a:ext cx="859300" cy="100300"/>
            </a:xfrm>
            <a:custGeom>
              <a:avLst/>
              <a:gdLst/>
              <a:ahLst/>
              <a:cxnLst/>
              <a:rect l="l" t="t" r="r" b="b"/>
              <a:pathLst>
                <a:path w="34372" h="4012" extrusionOk="0">
                  <a:moveTo>
                    <a:pt x="31734" y="0"/>
                  </a:moveTo>
                  <a:cubicBezTo>
                    <a:pt x="31607" y="0"/>
                    <a:pt x="31483" y="8"/>
                    <a:pt x="31364" y="24"/>
                  </a:cubicBezTo>
                  <a:cubicBezTo>
                    <a:pt x="31276" y="34"/>
                    <a:pt x="31188" y="44"/>
                    <a:pt x="31100" y="54"/>
                  </a:cubicBezTo>
                  <a:lnTo>
                    <a:pt x="31100" y="54"/>
                  </a:lnTo>
                  <a:cubicBezTo>
                    <a:pt x="31096" y="52"/>
                    <a:pt x="31092" y="51"/>
                    <a:pt x="31088" y="49"/>
                  </a:cubicBezTo>
                  <a:cubicBezTo>
                    <a:pt x="31067" y="54"/>
                    <a:pt x="31046" y="58"/>
                    <a:pt x="31025" y="63"/>
                  </a:cubicBezTo>
                  <a:lnTo>
                    <a:pt x="31025" y="63"/>
                  </a:lnTo>
                  <a:cubicBezTo>
                    <a:pt x="21187" y="1175"/>
                    <a:pt x="11326" y="2165"/>
                    <a:pt x="1464" y="3032"/>
                  </a:cubicBezTo>
                  <a:cubicBezTo>
                    <a:pt x="1" y="3154"/>
                    <a:pt x="2951" y="4011"/>
                    <a:pt x="3642" y="4011"/>
                  </a:cubicBezTo>
                  <a:cubicBezTo>
                    <a:pt x="3661" y="4011"/>
                    <a:pt x="3679" y="4011"/>
                    <a:pt x="3694" y="4009"/>
                  </a:cubicBezTo>
                  <a:cubicBezTo>
                    <a:pt x="13102" y="3182"/>
                    <a:pt x="22486" y="2243"/>
                    <a:pt x="31870" y="1193"/>
                  </a:cubicBezTo>
                  <a:lnTo>
                    <a:pt x="31870" y="1193"/>
                  </a:lnTo>
                  <a:cubicBezTo>
                    <a:pt x="31983" y="1203"/>
                    <a:pt x="32095" y="1208"/>
                    <a:pt x="32207" y="1208"/>
                  </a:cubicBezTo>
                  <a:cubicBezTo>
                    <a:pt x="32407" y="1208"/>
                    <a:pt x="32604" y="1191"/>
                    <a:pt x="32792" y="1152"/>
                  </a:cubicBezTo>
                  <a:cubicBezTo>
                    <a:pt x="33143" y="1102"/>
                    <a:pt x="33494" y="1027"/>
                    <a:pt x="33845" y="977"/>
                  </a:cubicBezTo>
                  <a:cubicBezTo>
                    <a:pt x="34371" y="876"/>
                    <a:pt x="33920" y="551"/>
                    <a:pt x="33670" y="450"/>
                  </a:cubicBezTo>
                  <a:cubicBezTo>
                    <a:pt x="33104" y="199"/>
                    <a:pt x="32381" y="0"/>
                    <a:pt x="31734"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4"/>
            <p:cNvSpPr/>
            <p:nvPr/>
          </p:nvSpPr>
          <p:spPr>
            <a:xfrm>
              <a:off x="4359800" y="3270500"/>
              <a:ext cx="768200" cy="83975"/>
            </a:xfrm>
            <a:custGeom>
              <a:avLst/>
              <a:gdLst/>
              <a:ahLst/>
              <a:cxnLst/>
              <a:rect l="l" t="t" r="r" b="b"/>
              <a:pathLst>
                <a:path w="30728" h="3359" extrusionOk="0">
                  <a:moveTo>
                    <a:pt x="27647" y="0"/>
                  </a:moveTo>
                  <a:cubicBezTo>
                    <a:pt x="27595" y="0"/>
                    <a:pt x="27544" y="3"/>
                    <a:pt x="27494" y="9"/>
                  </a:cubicBezTo>
                  <a:cubicBezTo>
                    <a:pt x="18372" y="1212"/>
                    <a:pt x="9199" y="1839"/>
                    <a:pt x="1" y="1914"/>
                  </a:cubicBezTo>
                  <a:cubicBezTo>
                    <a:pt x="151" y="1914"/>
                    <a:pt x="1930" y="3016"/>
                    <a:pt x="2532" y="3142"/>
                  </a:cubicBezTo>
                  <a:cubicBezTo>
                    <a:pt x="2783" y="3192"/>
                    <a:pt x="3033" y="3242"/>
                    <a:pt x="3309" y="3317"/>
                  </a:cubicBezTo>
                  <a:cubicBezTo>
                    <a:pt x="3433" y="3345"/>
                    <a:pt x="3533" y="3358"/>
                    <a:pt x="3608" y="3358"/>
                  </a:cubicBezTo>
                  <a:cubicBezTo>
                    <a:pt x="3777" y="3358"/>
                    <a:pt x="3816" y="3292"/>
                    <a:pt x="3714" y="3186"/>
                  </a:cubicBezTo>
                  <a:lnTo>
                    <a:pt x="3714" y="3186"/>
                  </a:lnTo>
                  <a:cubicBezTo>
                    <a:pt x="12659" y="3106"/>
                    <a:pt x="21579" y="2457"/>
                    <a:pt x="30452" y="1287"/>
                  </a:cubicBezTo>
                  <a:cubicBezTo>
                    <a:pt x="30728" y="1262"/>
                    <a:pt x="29550" y="635"/>
                    <a:pt x="29474" y="585"/>
                  </a:cubicBezTo>
                  <a:cubicBezTo>
                    <a:pt x="28990" y="378"/>
                    <a:pt x="28251" y="0"/>
                    <a:pt x="27647"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4"/>
            <p:cNvSpPr/>
            <p:nvPr/>
          </p:nvSpPr>
          <p:spPr>
            <a:xfrm>
              <a:off x="4326650" y="3282500"/>
              <a:ext cx="830850" cy="180500"/>
            </a:xfrm>
            <a:custGeom>
              <a:avLst/>
              <a:gdLst/>
              <a:ahLst/>
              <a:cxnLst/>
              <a:rect l="l" t="t" r="r" b="b"/>
              <a:pathLst>
                <a:path w="33234" h="7220" extrusionOk="0">
                  <a:moveTo>
                    <a:pt x="31326" y="1"/>
                  </a:moveTo>
                  <a:cubicBezTo>
                    <a:pt x="31278" y="1"/>
                    <a:pt x="31228" y="2"/>
                    <a:pt x="31176" y="5"/>
                  </a:cubicBezTo>
                  <a:cubicBezTo>
                    <a:pt x="31034" y="14"/>
                    <a:pt x="30892" y="22"/>
                    <a:pt x="30750" y="30"/>
                  </a:cubicBezTo>
                  <a:lnTo>
                    <a:pt x="30750" y="30"/>
                  </a:lnTo>
                  <a:cubicBezTo>
                    <a:pt x="30750" y="30"/>
                    <a:pt x="30750" y="30"/>
                    <a:pt x="30750" y="30"/>
                  </a:cubicBezTo>
                  <a:lnTo>
                    <a:pt x="30750" y="30"/>
                  </a:lnTo>
                  <a:cubicBezTo>
                    <a:pt x="30750" y="30"/>
                    <a:pt x="30750" y="30"/>
                    <a:pt x="30750" y="30"/>
                  </a:cubicBezTo>
                  <a:lnTo>
                    <a:pt x="30750" y="30"/>
                  </a:lnTo>
                  <a:cubicBezTo>
                    <a:pt x="21994" y="549"/>
                    <a:pt x="13215" y="1092"/>
                    <a:pt x="4459" y="1634"/>
                  </a:cubicBezTo>
                  <a:cubicBezTo>
                    <a:pt x="3043" y="1714"/>
                    <a:pt x="2088" y="3524"/>
                    <a:pt x="2855" y="4184"/>
                  </a:cubicBezTo>
                  <a:lnTo>
                    <a:pt x="2855" y="4184"/>
                  </a:lnTo>
                  <a:cubicBezTo>
                    <a:pt x="2545" y="4258"/>
                    <a:pt x="2237" y="4335"/>
                    <a:pt x="1928" y="4416"/>
                  </a:cubicBezTo>
                  <a:cubicBezTo>
                    <a:pt x="215" y="4850"/>
                    <a:pt x="1" y="7219"/>
                    <a:pt x="1588" y="7219"/>
                  </a:cubicBezTo>
                  <a:cubicBezTo>
                    <a:pt x="1743" y="7219"/>
                    <a:pt x="1914" y="7197"/>
                    <a:pt x="2104" y="7148"/>
                  </a:cubicBezTo>
                  <a:cubicBezTo>
                    <a:pt x="11552" y="4667"/>
                    <a:pt x="21527" y="5544"/>
                    <a:pt x="30926" y="2762"/>
                  </a:cubicBezTo>
                  <a:cubicBezTo>
                    <a:pt x="32270" y="2371"/>
                    <a:pt x="33233" y="1"/>
                    <a:pt x="31326"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4"/>
            <p:cNvSpPr/>
            <p:nvPr/>
          </p:nvSpPr>
          <p:spPr>
            <a:xfrm>
              <a:off x="4319250" y="3360925"/>
              <a:ext cx="817050" cy="79000"/>
            </a:xfrm>
            <a:custGeom>
              <a:avLst/>
              <a:gdLst/>
              <a:ahLst/>
              <a:cxnLst/>
              <a:rect l="l" t="t" r="r" b="b"/>
              <a:pathLst>
                <a:path w="32682" h="3160" extrusionOk="0">
                  <a:moveTo>
                    <a:pt x="29390" y="0"/>
                  </a:moveTo>
                  <a:cubicBezTo>
                    <a:pt x="29382" y="0"/>
                    <a:pt x="29374" y="1"/>
                    <a:pt x="29367" y="1"/>
                  </a:cubicBezTo>
                  <a:cubicBezTo>
                    <a:pt x="20294" y="477"/>
                    <a:pt x="11222" y="953"/>
                    <a:pt x="2149" y="1404"/>
                  </a:cubicBezTo>
                  <a:cubicBezTo>
                    <a:pt x="1" y="1528"/>
                    <a:pt x="2232" y="3160"/>
                    <a:pt x="3425" y="3160"/>
                  </a:cubicBezTo>
                  <a:cubicBezTo>
                    <a:pt x="3442" y="3160"/>
                    <a:pt x="3460" y="3160"/>
                    <a:pt x="3477" y="3159"/>
                  </a:cubicBezTo>
                  <a:cubicBezTo>
                    <a:pt x="11910" y="2716"/>
                    <a:pt x="20343" y="2274"/>
                    <a:pt x="28776" y="1831"/>
                  </a:cubicBezTo>
                  <a:lnTo>
                    <a:pt x="28776" y="1831"/>
                  </a:lnTo>
                  <a:cubicBezTo>
                    <a:pt x="29195" y="1987"/>
                    <a:pt x="29661" y="2088"/>
                    <a:pt x="30045" y="2088"/>
                  </a:cubicBezTo>
                  <a:cubicBezTo>
                    <a:pt x="30263" y="2088"/>
                    <a:pt x="30455" y="2055"/>
                    <a:pt x="30595" y="1981"/>
                  </a:cubicBezTo>
                  <a:cubicBezTo>
                    <a:pt x="30846" y="1856"/>
                    <a:pt x="31096" y="1730"/>
                    <a:pt x="31347" y="1580"/>
                  </a:cubicBezTo>
                  <a:cubicBezTo>
                    <a:pt x="32682" y="863"/>
                    <a:pt x="29947" y="0"/>
                    <a:pt x="29390"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4"/>
            <p:cNvSpPr/>
            <p:nvPr/>
          </p:nvSpPr>
          <p:spPr>
            <a:xfrm>
              <a:off x="4359800" y="3368900"/>
              <a:ext cx="757150" cy="121750"/>
            </a:xfrm>
            <a:custGeom>
              <a:avLst/>
              <a:gdLst/>
              <a:ahLst/>
              <a:cxnLst/>
              <a:rect l="l" t="t" r="r" b="b"/>
              <a:pathLst>
                <a:path w="30286" h="4870" extrusionOk="0">
                  <a:moveTo>
                    <a:pt x="28493" y="1"/>
                  </a:moveTo>
                  <a:cubicBezTo>
                    <a:pt x="28461" y="1"/>
                    <a:pt x="28429" y="3"/>
                    <a:pt x="28397" y="8"/>
                  </a:cubicBezTo>
                  <a:cubicBezTo>
                    <a:pt x="19399" y="1311"/>
                    <a:pt x="10377" y="1737"/>
                    <a:pt x="1279" y="1762"/>
                  </a:cubicBezTo>
                  <a:cubicBezTo>
                    <a:pt x="1" y="1762"/>
                    <a:pt x="1153" y="4870"/>
                    <a:pt x="2281" y="4870"/>
                  </a:cubicBezTo>
                  <a:cubicBezTo>
                    <a:pt x="10690" y="4847"/>
                    <a:pt x="19035" y="4481"/>
                    <a:pt x="27355" y="3377"/>
                  </a:cubicBezTo>
                  <a:lnTo>
                    <a:pt x="27355" y="3377"/>
                  </a:lnTo>
                  <a:cubicBezTo>
                    <a:pt x="27588" y="3629"/>
                    <a:pt x="27849" y="3792"/>
                    <a:pt x="28107" y="3792"/>
                  </a:cubicBezTo>
                  <a:cubicBezTo>
                    <a:pt x="28112" y="3792"/>
                    <a:pt x="28117" y="3792"/>
                    <a:pt x="28121" y="3792"/>
                  </a:cubicBezTo>
                  <a:cubicBezTo>
                    <a:pt x="28948" y="3767"/>
                    <a:pt x="29349" y="3567"/>
                    <a:pt x="29800" y="2890"/>
                  </a:cubicBezTo>
                  <a:cubicBezTo>
                    <a:pt x="30286" y="2186"/>
                    <a:pt x="29478" y="1"/>
                    <a:pt x="28493"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4"/>
            <p:cNvSpPr/>
            <p:nvPr/>
          </p:nvSpPr>
          <p:spPr>
            <a:xfrm>
              <a:off x="4369825" y="3442375"/>
              <a:ext cx="758625" cy="151550"/>
            </a:xfrm>
            <a:custGeom>
              <a:avLst/>
              <a:gdLst/>
              <a:ahLst/>
              <a:cxnLst/>
              <a:rect l="l" t="t" r="r" b="b"/>
              <a:pathLst>
                <a:path w="30345" h="6062" extrusionOk="0">
                  <a:moveTo>
                    <a:pt x="27667" y="0"/>
                  </a:moveTo>
                  <a:cubicBezTo>
                    <a:pt x="27659" y="0"/>
                    <a:pt x="27652" y="1"/>
                    <a:pt x="27645" y="1"/>
                  </a:cubicBezTo>
                  <a:lnTo>
                    <a:pt x="3646" y="1123"/>
                  </a:lnTo>
                  <a:lnTo>
                    <a:pt x="3646" y="1123"/>
                  </a:lnTo>
                  <a:cubicBezTo>
                    <a:pt x="3428" y="965"/>
                    <a:pt x="3215" y="867"/>
                    <a:pt x="3033" y="867"/>
                  </a:cubicBezTo>
                  <a:cubicBezTo>
                    <a:pt x="2999" y="867"/>
                    <a:pt x="2965" y="871"/>
                    <a:pt x="2933" y="878"/>
                  </a:cubicBezTo>
                  <a:cubicBezTo>
                    <a:pt x="2407" y="979"/>
                    <a:pt x="1880" y="1104"/>
                    <a:pt x="1379" y="1229"/>
                  </a:cubicBezTo>
                  <a:cubicBezTo>
                    <a:pt x="778" y="1346"/>
                    <a:pt x="1456" y="2486"/>
                    <a:pt x="2212" y="3219"/>
                  </a:cubicBezTo>
                  <a:lnTo>
                    <a:pt x="2212" y="3219"/>
                  </a:lnTo>
                  <a:cubicBezTo>
                    <a:pt x="2182" y="3219"/>
                    <a:pt x="2151" y="3219"/>
                    <a:pt x="2119" y="3219"/>
                  </a:cubicBezTo>
                  <a:cubicBezTo>
                    <a:pt x="1796" y="3219"/>
                    <a:pt x="1444" y="3229"/>
                    <a:pt x="1311" y="3313"/>
                  </a:cubicBezTo>
                  <a:lnTo>
                    <a:pt x="1311" y="3313"/>
                  </a:lnTo>
                  <a:cubicBezTo>
                    <a:pt x="1155" y="3219"/>
                    <a:pt x="995" y="3149"/>
                    <a:pt x="860" y="3149"/>
                  </a:cubicBezTo>
                  <a:cubicBezTo>
                    <a:pt x="779" y="3149"/>
                    <a:pt x="708" y="3174"/>
                    <a:pt x="652" y="3234"/>
                  </a:cubicBezTo>
                  <a:cubicBezTo>
                    <a:pt x="627" y="3284"/>
                    <a:pt x="577" y="3309"/>
                    <a:pt x="527" y="3360"/>
                  </a:cubicBezTo>
                  <a:cubicBezTo>
                    <a:pt x="1" y="3936"/>
                    <a:pt x="1429" y="5289"/>
                    <a:pt x="1805" y="5590"/>
                  </a:cubicBezTo>
                  <a:cubicBezTo>
                    <a:pt x="2288" y="5941"/>
                    <a:pt x="2862" y="6062"/>
                    <a:pt x="3473" y="6062"/>
                  </a:cubicBezTo>
                  <a:cubicBezTo>
                    <a:pt x="4607" y="6062"/>
                    <a:pt x="5866" y="5645"/>
                    <a:pt x="6893" y="5515"/>
                  </a:cubicBezTo>
                  <a:cubicBezTo>
                    <a:pt x="9449" y="5189"/>
                    <a:pt x="12031" y="4989"/>
                    <a:pt x="14612" y="4863"/>
                  </a:cubicBezTo>
                  <a:cubicBezTo>
                    <a:pt x="19750" y="4613"/>
                    <a:pt x="24838" y="4462"/>
                    <a:pt x="29675" y="2558"/>
                  </a:cubicBezTo>
                  <a:cubicBezTo>
                    <a:pt x="30345" y="2310"/>
                    <a:pt x="28364" y="0"/>
                    <a:pt x="27667"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4"/>
            <p:cNvSpPr/>
            <p:nvPr/>
          </p:nvSpPr>
          <p:spPr>
            <a:xfrm>
              <a:off x="4409400" y="3507550"/>
              <a:ext cx="682250" cy="94025"/>
            </a:xfrm>
            <a:custGeom>
              <a:avLst/>
              <a:gdLst/>
              <a:ahLst/>
              <a:cxnLst/>
              <a:rect l="l" t="t" r="r" b="b"/>
              <a:pathLst>
                <a:path w="27290" h="3761" extrusionOk="0">
                  <a:moveTo>
                    <a:pt x="25285" y="1"/>
                  </a:moveTo>
                  <a:cubicBezTo>
                    <a:pt x="17165" y="251"/>
                    <a:pt x="9044" y="477"/>
                    <a:pt x="949" y="702"/>
                  </a:cubicBezTo>
                  <a:cubicBezTo>
                    <a:pt x="0" y="727"/>
                    <a:pt x="1165" y="3760"/>
                    <a:pt x="2016" y="3760"/>
                  </a:cubicBezTo>
                  <a:cubicBezTo>
                    <a:pt x="2020" y="3760"/>
                    <a:pt x="2023" y="3760"/>
                    <a:pt x="2027" y="3760"/>
                  </a:cubicBezTo>
                  <a:cubicBezTo>
                    <a:pt x="9646" y="3525"/>
                    <a:pt x="17265" y="3312"/>
                    <a:pt x="24863" y="3100"/>
                  </a:cubicBezTo>
                  <a:lnTo>
                    <a:pt x="24863" y="3100"/>
                  </a:lnTo>
                  <a:cubicBezTo>
                    <a:pt x="25030" y="3255"/>
                    <a:pt x="25204" y="3348"/>
                    <a:pt x="25373" y="3348"/>
                  </a:cubicBezTo>
                  <a:cubicBezTo>
                    <a:pt x="25411" y="3348"/>
                    <a:pt x="25448" y="3344"/>
                    <a:pt x="25485" y="3334"/>
                  </a:cubicBezTo>
                  <a:lnTo>
                    <a:pt x="26538" y="3033"/>
                  </a:lnTo>
                  <a:cubicBezTo>
                    <a:pt x="27290" y="2833"/>
                    <a:pt x="26037" y="1"/>
                    <a:pt x="25285"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4"/>
            <p:cNvSpPr/>
            <p:nvPr/>
          </p:nvSpPr>
          <p:spPr>
            <a:xfrm>
              <a:off x="4327875" y="3557000"/>
              <a:ext cx="818000" cy="104125"/>
            </a:xfrm>
            <a:custGeom>
              <a:avLst/>
              <a:gdLst/>
              <a:ahLst/>
              <a:cxnLst/>
              <a:rect l="l" t="t" r="r" b="b"/>
              <a:pathLst>
                <a:path w="32720" h="4165" extrusionOk="0">
                  <a:moveTo>
                    <a:pt x="29952" y="0"/>
                  </a:moveTo>
                  <a:cubicBezTo>
                    <a:pt x="29926" y="0"/>
                    <a:pt x="29900" y="1"/>
                    <a:pt x="29874" y="3"/>
                  </a:cubicBezTo>
                  <a:cubicBezTo>
                    <a:pt x="21416" y="652"/>
                    <a:pt x="12935" y="1193"/>
                    <a:pt x="4454" y="1648"/>
                  </a:cubicBezTo>
                  <a:lnTo>
                    <a:pt x="4454" y="1648"/>
                  </a:lnTo>
                  <a:cubicBezTo>
                    <a:pt x="4095" y="1453"/>
                    <a:pt x="3671" y="1328"/>
                    <a:pt x="3270" y="1328"/>
                  </a:cubicBezTo>
                  <a:cubicBezTo>
                    <a:pt x="3044" y="1328"/>
                    <a:pt x="2826" y="1368"/>
                    <a:pt x="2631" y="1456"/>
                  </a:cubicBezTo>
                  <a:cubicBezTo>
                    <a:pt x="2280" y="1607"/>
                    <a:pt x="1954" y="1757"/>
                    <a:pt x="1603" y="1907"/>
                  </a:cubicBezTo>
                  <a:cubicBezTo>
                    <a:pt x="0" y="2647"/>
                    <a:pt x="1698" y="4164"/>
                    <a:pt x="2804" y="4164"/>
                  </a:cubicBezTo>
                  <a:cubicBezTo>
                    <a:pt x="2822" y="4164"/>
                    <a:pt x="2839" y="4164"/>
                    <a:pt x="2857" y="4163"/>
                  </a:cubicBezTo>
                  <a:cubicBezTo>
                    <a:pt x="11239" y="3728"/>
                    <a:pt x="19621" y="3209"/>
                    <a:pt x="27984" y="2587"/>
                  </a:cubicBezTo>
                  <a:lnTo>
                    <a:pt x="27984" y="2587"/>
                  </a:lnTo>
                  <a:cubicBezTo>
                    <a:pt x="28355" y="2794"/>
                    <a:pt x="28798" y="2928"/>
                    <a:pt x="29213" y="2928"/>
                  </a:cubicBezTo>
                  <a:cubicBezTo>
                    <a:pt x="29429" y="2928"/>
                    <a:pt x="29637" y="2891"/>
                    <a:pt x="29824" y="2810"/>
                  </a:cubicBezTo>
                  <a:cubicBezTo>
                    <a:pt x="30250" y="2634"/>
                    <a:pt x="30701" y="2434"/>
                    <a:pt x="31127" y="2233"/>
                  </a:cubicBezTo>
                  <a:cubicBezTo>
                    <a:pt x="32719" y="1547"/>
                    <a:pt x="31080" y="0"/>
                    <a:pt x="29952"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4"/>
            <p:cNvSpPr/>
            <p:nvPr/>
          </p:nvSpPr>
          <p:spPr>
            <a:xfrm>
              <a:off x="4492625" y="3568500"/>
              <a:ext cx="516700" cy="88850"/>
            </a:xfrm>
            <a:custGeom>
              <a:avLst/>
              <a:gdLst/>
              <a:ahLst/>
              <a:cxnLst/>
              <a:rect l="l" t="t" r="r" b="b"/>
              <a:pathLst>
                <a:path w="20668" h="3554" extrusionOk="0">
                  <a:moveTo>
                    <a:pt x="19918" y="0"/>
                  </a:moveTo>
                  <a:cubicBezTo>
                    <a:pt x="19858" y="0"/>
                    <a:pt x="19794" y="6"/>
                    <a:pt x="19725" y="19"/>
                  </a:cubicBezTo>
                  <a:cubicBezTo>
                    <a:pt x="14111" y="846"/>
                    <a:pt x="8447" y="1297"/>
                    <a:pt x="2758" y="1297"/>
                  </a:cubicBezTo>
                  <a:cubicBezTo>
                    <a:pt x="1956" y="1297"/>
                    <a:pt x="1204" y="1673"/>
                    <a:pt x="678" y="2300"/>
                  </a:cubicBezTo>
                  <a:cubicBezTo>
                    <a:pt x="402" y="2600"/>
                    <a:pt x="1" y="3553"/>
                    <a:pt x="803" y="3553"/>
                  </a:cubicBezTo>
                  <a:cubicBezTo>
                    <a:pt x="967" y="3553"/>
                    <a:pt x="1130" y="3554"/>
                    <a:pt x="1294" y="3554"/>
                  </a:cubicBezTo>
                  <a:cubicBezTo>
                    <a:pt x="7018" y="3554"/>
                    <a:pt x="12719" y="3127"/>
                    <a:pt x="18372" y="2274"/>
                  </a:cubicBezTo>
                  <a:cubicBezTo>
                    <a:pt x="19149" y="2174"/>
                    <a:pt x="19951" y="1673"/>
                    <a:pt x="20352" y="996"/>
                  </a:cubicBezTo>
                  <a:cubicBezTo>
                    <a:pt x="20667" y="478"/>
                    <a:pt x="20456" y="0"/>
                    <a:pt x="19918"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2" name="Google Shape;1002;p34"/>
          <p:cNvSpPr txBox="1">
            <a:spLocks noGrp="1"/>
          </p:cNvSpPr>
          <p:nvPr>
            <p:ph type="subTitle" idx="1"/>
          </p:nvPr>
        </p:nvSpPr>
        <p:spPr>
          <a:xfrm>
            <a:off x="1011233" y="3138808"/>
            <a:ext cx="6851375" cy="1004236"/>
          </a:xfrm>
          <a:prstGeom prst="rect">
            <a:avLst/>
          </a:prstGeom>
        </p:spPr>
        <p:txBody>
          <a:bodyPr spcFirstLastPara="1" wrap="square" lIns="91425" tIns="91425" rIns="91425" bIns="91425" anchor="ctr" anchorCtr="0">
            <a:noAutofit/>
          </a:bodyPr>
          <a:lstStyle/>
          <a:p>
            <a:pPr marL="0" indent="0"/>
            <a:r>
              <a:rPr lang="he-IL" b="1" dirty="0">
                <a:solidFill>
                  <a:srgbClr val="323232"/>
                </a:solidFill>
                <a:latin typeface="David" panose="020E0502060401010101" pitchFamily="34" charset="-79"/>
                <a:cs typeface="David" panose="020E0502060401010101" pitchFamily="34" charset="-79"/>
              </a:rPr>
              <a:t>חינוך לרב תרבותיות </a:t>
            </a:r>
            <a:r>
              <a:rPr lang="he-IL" dirty="0">
                <a:solidFill>
                  <a:srgbClr val="323232"/>
                </a:solidFill>
                <a:latin typeface="David" panose="020E0502060401010101" pitchFamily="34" charset="-79"/>
                <a:cs typeface="David" panose="020E0502060401010101" pitchFamily="34" charset="-79"/>
              </a:rPr>
              <a:t>– קבלת הנרטיב של הצד השני (לא חייבים להסכים אך לקבל כלגיטימי), בחינה ביקורתית של "הצד שלי" לקונפליקט ומה נובע ממנו כולל סבלו של "האחר", אמפטיה עם סבלו של האחר ואמון בו וניסיון לפתור קונפליקטים בדרכים לא אלימות (</a:t>
            </a:r>
            <a:r>
              <a:rPr lang="he-IL" dirty="0" err="1">
                <a:solidFill>
                  <a:srgbClr val="323232"/>
                </a:solidFill>
                <a:latin typeface="David" panose="020E0502060401010101" pitchFamily="34" charset="-79"/>
                <a:cs typeface="David" panose="020E0502060401010101" pitchFamily="34" charset="-79"/>
              </a:rPr>
              <a:t>תדמור</a:t>
            </a:r>
            <a:r>
              <a:rPr lang="he-IL" dirty="0">
                <a:solidFill>
                  <a:srgbClr val="323232"/>
                </a:solidFill>
                <a:latin typeface="David" panose="020E0502060401010101" pitchFamily="34" charset="-79"/>
                <a:cs typeface="David" panose="020E0502060401010101" pitchFamily="34" charset="-79"/>
              </a:rPr>
              <a:t>, 2003).</a:t>
            </a:r>
          </a:p>
          <a:p>
            <a:pPr marL="0" lvl="0" indent="0" algn="ctr" rtl="0">
              <a:spcBef>
                <a:spcPts val="0"/>
              </a:spcBef>
              <a:spcAft>
                <a:spcPts val="0"/>
              </a:spcAft>
              <a:buNone/>
            </a:pPr>
            <a:endParaRPr dirty="0">
              <a:latin typeface="David" panose="020E0502060401010101" pitchFamily="34" charset="-79"/>
              <a:cs typeface="David" panose="020E0502060401010101" pitchFamily="34" charset="-79"/>
            </a:endParaRPr>
          </a:p>
        </p:txBody>
      </p:sp>
      <p:sp>
        <p:nvSpPr>
          <p:cNvPr id="63" name="מלבן 62"/>
          <p:cNvSpPr/>
          <p:nvPr/>
        </p:nvSpPr>
        <p:spPr>
          <a:xfrm>
            <a:off x="644756" y="921798"/>
            <a:ext cx="8144743" cy="1200329"/>
          </a:xfrm>
          <a:prstGeom prst="rect">
            <a:avLst/>
          </a:prstGeom>
        </p:spPr>
        <p:txBody>
          <a:bodyPr wrap="square">
            <a:spAutoFit/>
          </a:bodyPr>
          <a:lstStyle/>
          <a:p>
            <a:pPr algn="just" rtl="1">
              <a:lnSpc>
                <a:spcPct val="150000"/>
              </a:lnSpc>
            </a:pPr>
            <a:r>
              <a:rPr lang="he-IL" sz="2000" dirty="0" smtClean="0">
                <a:solidFill>
                  <a:srgbClr val="323232"/>
                </a:solidFill>
                <a:latin typeface="David" panose="020E0502060401010101" pitchFamily="34" charset="-79"/>
                <a:cs typeface="David" panose="020E0502060401010101" pitchFamily="34" charset="-79"/>
              </a:rPr>
              <a:t>קיים </a:t>
            </a:r>
            <a:r>
              <a:rPr lang="he-IL" sz="2000" b="1" u="sng" dirty="0" smtClean="0">
                <a:solidFill>
                  <a:srgbClr val="323232"/>
                </a:solidFill>
                <a:latin typeface="David" panose="020E0502060401010101" pitchFamily="34" charset="-79"/>
                <a:cs typeface="David" panose="020E0502060401010101" pitchFamily="34" charset="-79"/>
              </a:rPr>
              <a:t>קשר הדוק</a:t>
            </a:r>
            <a:r>
              <a:rPr lang="he-IL" sz="2000" dirty="0" smtClean="0">
                <a:solidFill>
                  <a:srgbClr val="323232"/>
                </a:solidFill>
                <a:latin typeface="David" panose="020E0502060401010101" pitchFamily="34" charset="-79"/>
                <a:cs typeface="David" panose="020E0502060401010101" pitchFamily="34" charset="-79"/>
              </a:rPr>
              <a:t> בין חינוך לבין היכולת  לכונן חברה רב תרבותית</a:t>
            </a:r>
          </a:p>
          <a:p>
            <a:pPr algn="just" rtl="1">
              <a:lnSpc>
                <a:spcPct val="150000"/>
              </a:lnSpc>
            </a:pPr>
            <a:r>
              <a:rPr lang="he-IL" dirty="0" smtClean="0">
                <a:solidFill>
                  <a:srgbClr val="323232"/>
                </a:solidFill>
                <a:latin typeface="David" panose="020E0502060401010101" pitchFamily="34" charset="-79"/>
                <a:cs typeface="David" panose="020E0502060401010101" pitchFamily="34" charset="-79"/>
              </a:rPr>
              <a:t>"החינוך </a:t>
            </a:r>
            <a:r>
              <a:rPr lang="he-IL" dirty="0">
                <a:solidFill>
                  <a:srgbClr val="323232"/>
                </a:solidFill>
                <a:latin typeface="David" panose="020E0502060401010101" pitchFamily="34" charset="-79"/>
                <a:cs typeface="David" panose="020E0502060401010101" pitchFamily="34" charset="-79"/>
              </a:rPr>
              <a:t>הוא כה חשוב – ההוראה בבית הספר (וגם הניסיון המעשי) </a:t>
            </a:r>
            <a:r>
              <a:rPr lang="he-IL" dirty="0" smtClean="0">
                <a:solidFill>
                  <a:srgbClr val="323232"/>
                </a:solidFill>
                <a:latin typeface="David" panose="020E0502060401010101" pitchFamily="34" charset="-79"/>
                <a:cs typeface="David" panose="020E0502060401010101" pitchFamily="34" charset="-79"/>
              </a:rPr>
              <a:t>מכוון </a:t>
            </a:r>
            <a:r>
              <a:rPr lang="he-IL" dirty="0">
                <a:solidFill>
                  <a:srgbClr val="323232"/>
                </a:solidFill>
                <a:latin typeface="David" panose="020E0502060401010101" pitchFamily="34" charset="-79"/>
                <a:cs typeface="David" panose="020E0502060401010101" pitchFamily="34" charset="-79"/>
              </a:rPr>
              <a:t>ליצור את הסבלנות, כוח העמידה, הסובלנות, הפתיחות וההיענות, שבלעדיהם לא יהיה אפשר להבין או לקבל את </a:t>
            </a:r>
            <a:r>
              <a:rPr lang="he-IL" dirty="0" smtClean="0">
                <a:solidFill>
                  <a:srgbClr val="323232"/>
                </a:solidFill>
                <a:latin typeface="David" panose="020E0502060401010101" pitchFamily="34" charset="-79"/>
                <a:cs typeface="David" panose="020E0502060401010101" pitchFamily="34" charset="-79"/>
              </a:rPr>
              <a:t>המתח בחברה רב-תרבותית" (פרופסור מייקל </a:t>
            </a:r>
            <a:r>
              <a:rPr lang="he-IL" dirty="0" err="1" smtClean="0">
                <a:solidFill>
                  <a:srgbClr val="323232"/>
                </a:solidFill>
                <a:latin typeface="David" panose="020E0502060401010101" pitchFamily="34" charset="-79"/>
                <a:cs typeface="David" panose="020E0502060401010101" pitchFamily="34" charset="-79"/>
              </a:rPr>
              <a:t>וולצר</a:t>
            </a:r>
            <a:r>
              <a:rPr lang="he-IL" dirty="0" smtClean="0">
                <a:solidFill>
                  <a:srgbClr val="323232"/>
                </a:solidFill>
                <a:latin typeface="David" panose="020E0502060401010101" pitchFamily="34" charset="-79"/>
                <a:cs typeface="David" panose="020E0502060401010101" pitchFamily="34" charset="-79"/>
              </a:rPr>
              <a:t>).</a:t>
            </a:r>
            <a:endParaRPr lang="he-IL" dirty="0">
              <a:solidFill>
                <a:srgbClr val="323232"/>
              </a:solidFill>
              <a:latin typeface="David" panose="020E0502060401010101" pitchFamily="34" charset="-79"/>
              <a:cs typeface="David" panose="020E0502060401010101" pitchFamily="34" charset="-79"/>
            </a:endParaRPr>
          </a:p>
        </p:txBody>
      </p:sp>
      <p:sp>
        <p:nvSpPr>
          <p:cNvPr id="65" name="Google Shape;849;p31"/>
          <p:cNvSpPr txBox="1">
            <a:spLocks noGrp="1"/>
          </p:cNvSpPr>
          <p:nvPr>
            <p:ph type="title"/>
          </p:nvPr>
        </p:nvSpPr>
        <p:spPr>
          <a:xfrm>
            <a:off x="6752561" y="206854"/>
            <a:ext cx="2784071"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he-IL" sz="3200" dirty="0" smtClean="0">
                <a:latin typeface="David" panose="020E0502060401010101" pitchFamily="34" charset="-79"/>
                <a:cs typeface="David" panose="020E0502060401010101" pitchFamily="34" charset="-79"/>
              </a:rPr>
              <a:t>מיקוד בחינוך</a:t>
            </a:r>
            <a:endParaRPr sz="3200" dirty="0">
              <a:latin typeface="David" panose="020E0502060401010101" pitchFamily="34" charset="-79"/>
              <a:cs typeface="David" panose="020E0502060401010101" pitchFamily="34" charset="-79"/>
            </a:endParaRPr>
          </a:p>
        </p:txBody>
      </p:sp>
      <p:grpSp>
        <p:nvGrpSpPr>
          <p:cNvPr id="66" name="Google Shape;851;p31"/>
          <p:cNvGrpSpPr/>
          <p:nvPr/>
        </p:nvGrpSpPr>
        <p:grpSpPr>
          <a:xfrm>
            <a:off x="6465096" y="557229"/>
            <a:ext cx="2382418" cy="178326"/>
            <a:chOff x="4345425" y="2175475"/>
            <a:chExt cx="800750" cy="176025"/>
          </a:xfrm>
        </p:grpSpPr>
        <p:sp>
          <p:nvSpPr>
            <p:cNvPr id="67" name="Google Shape;852;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853;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989;p34"/>
          <p:cNvGrpSpPr/>
          <p:nvPr/>
        </p:nvGrpSpPr>
        <p:grpSpPr>
          <a:xfrm>
            <a:off x="840689" y="2833293"/>
            <a:ext cx="7987780" cy="1622100"/>
            <a:chOff x="4319250" y="3137000"/>
            <a:chExt cx="885825" cy="524125"/>
          </a:xfrm>
        </p:grpSpPr>
        <p:sp>
          <p:nvSpPr>
            <p:cNvPr id="70" name="Google Shape;990;p34"/>
            <p:cNvSpPr/>
            <p:nvPr/>
          </p:nvSpPr>
          <p:spPr>
            <a:xfrm>
              <a:off x="4334525" y="3137000"/>
              <a:ext cx="816875" cy="145250"/>
            </a:xfrm>
            <a:custGeom>
              <a:avLst/>
              <a:gdLst/>
              <a:ahLst/>
              <a:cxnLst/>
              <a:rect l="l" t="t" r="r" b="b"/>
              <a:pathLst>
                <a:path w="32675" h="5810" extrusionOk="0">
                  <a:moveTo>
                    <a:pt x="30614" y="1"/>
                  </a:moveTo>
                  <a:cubicBezTo>
                    <a:pt x="30548" y="1"/>
                    <a:pt x="30480" y="4"/>
                    <a:pt x="30410" y="11"/>
                  </a:cubicBezTo>
                  <a:lnTo>
                    <a:pt x="30410" y="11"/>
                  </a:lnTo>
                  <a:lnTo>
                    <a:pt x="30410" y="11"/>
                  </a:lnTo>
                  <a:lnTo>
                    <a:pt x="28330" y="186"/>
                  </a:lnTo>
                  <a:cubicBezTo>
                    <a:pt x="28200" y="197"/>
                    <a:pt x="28078" y="220"/>
                    <a:pt x="27966" y="252"/>
                  </a:cubicBezTo>
                  <a:lnTo>
                    <a:pt x="27966" y="252"/>
                  </a:lnTo>
                  <a:lnTo>
                    <a:pt x="1989" y="2818"/>
                  </a:lnTo>
                  <a:cubicBezTo>
                    <a:pt x="1" y="3012"/>
                    <a:pt x="100" y="5810"/>
                    <a:pt x="2061" y="5810"/>
                  </a:cubicBezTo>
                  <a:cubicBezTo>
                    <a:pt x="2127" y="5810"/>
                    <a:pt x="2195" y="5807"/>
                    <a:pt x="2265" y="5800"/>
                  </a:cubicBezTo>
                  <a:cubicBezTo>
                    <a:pt x="11738" y="4848"/>
                    <a:pt x="21212" y="3920"/>
                    <a:pt x="30686" y="2993"/>
                  </a:cubicBezTo>
                  <a:cubicBezTo>
                    <a:pt x="32674" y="2799"/>
                    <a:pt x="32575" y="1"/>
                    <a:pt x="30614" y="1"/>
                  </a:cubicBezTo>
                  <a:close/>
                </a:path>
              </a:pathLst>
            </a:custGeom>
            <a:solidFill>
              <a:schemeClr val="accent1">
                <a:alpha val="172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991;p34"/>
            <p:cNvSpPr/>
            <p:nvPr/>
          </p:nvSpPr>
          <p:spPr>
            <a:xfrm>
              <a:off x="4356675" y="3182825"/>
              <a:ext cx="798275" cy="129275"/>
            </a:xfrm>
            <a:custGeom>
              <a:avLst/>
              <a:gdLst/>
              <a:ahLst/>
              <a:cxnLst/>
              <a:rect l="l" t="t" r="r" b="b"/>
              <a:pathLst>
                <a:path w="31931" h="5171" extrusionOk="0">
                  <a:moveTo>
                    <a:pt x="29692" y="0"/>
                  </a:moveTo>
                  <a:cubicBezTo>
                    <a:pt x="29262" y="0"/>
                    <a:pt x="28841" y="143"/>
                    <a:pt x="28521" y="458"/>
                  </a:cubicBezTo>
                  <a:lnTo>
                    <a:pt x="28521" y="458"/>
                  </a:lnTo>
                  <a:cubicBezTo>
                    <a:pt x="26855" y="717"/>
                    <a:pt x="25061" y="686"/>
                    <a:pt x="23409" y="834"/>
                  </a:cubicBezTo>
                  <a:cubicBezTo>
                    <a:pt x="20928" y="1035"/>
                    <a:pt x="18447" y="1235"/>
                    <a:pt x="15990" y="1461"/>
                  </a:cubicBezTo>
                  <a:cubicBezTo>
                    <a:pt x="11958" y="1784"/>
                    <a:pt x="7925" y="2108"/>
                    <a:pt x="3893" y="2415"/>
                  </a:cubicBezTo>
                  <a:lnTo>
                    <a:pt x="3893" y="2415"/>
                  </a:lnTo>
                  <a:cubicBezTo>
                    <a:pt x="3677" y="2329"/>
                    <a:pt x="3447" y="2279"/>
                    <a:pt x="3219" y="2279"/>
                  </a:cubicBezTo>
                  <a:cubicBezTo>
                    <a:pt x="3010" y="2279"/>
                    <a:pt x="2803" y="2320"/>
                    <a:pt x="2607" y="2413"/>
                  </a:cubicBezTo>
                  <a:cubicBezTo>
                    <a:pt x="2550" y="2451"/>
                    <a:pt x="2478" y="2489"/>
                    <a:pt x="2414" y="2527"/>
                  </a:cubicBezTo>
                  <a:lnTo>
                    <a:pt x="2414" y="2527"/>
                  </a:lnTo>
                  <a:cubicBezTo>
                    <a:pt x="2253" y="2539"/>
                    <a:pt x="2092" y="2551"/>
                    <a:pt x="1930" y="2564"/>
                  </a:cubicBezTo>
                  <a:cubicBezTo>
                    <a:pt x="0" y="2714"/>
                    <a:pt x="903" y="5170"/>
                    <a:pt x="2482" y="5170"/>
                  </a:cubicBezTo>
                  <a:cubicBezTo>
                    <a:pt x="2634" y="5170"/>
                    <a:pt x="2774" y="5169"/>
                    <a:pt x="2906" y="5164"/>
                  </a:cubicBezTo>
                  <a:lnTo>
                    <a:pt x="2906" y="5164"/>
                  </a:lnTo>
                  <a:cubicBezTo>
                    <a:pt x="2907" y="5166"/>
                    <a:pt x="2907" y="5168"/>
                    <a:pt x="2908" y="5170"/>
                  </a:cubicBezTo>
                  <a:cubicBezTo>
                    <a:pt x="8146" y="4769"/>
                    <a:pt x="13359" y="4343"/>
                    <a:pt x="18597" y="3917"/>
                  </a:cubicBezTo>
                  <a:cubicBezTo>
                    <a:pt x="21078" y="3716"/>
                    <a:pt x="23559" y="3491"/>
                    <a:pt x="26041" y="3290"/>
                  </a:cubicBezTo>
                  <a:cubicBezTo>
                    <a:pt x="27619" y="3165"/>
                    <a:pt x="30351" y="3541"/>
                    <a:pt x="31504" y="2213"/>
                  </a:cubicBezTo>
                  <a:cubicBezTo>
                    <a:pt x="31930" y="1711"/>
                    <a:pt x="31604" y="985"/>
                    <a:pt x="31178" y="609"/>
                  </a:cubicBezTo>
                  <a:cubicBezTo>
                    <a:pt x="31153" y="584"/>
                    <a:pt x="31103" y="533"/>
                    <a:pt x="31053" y="508"/>
                  </a:cubicBezTo>
                  <a:cubicBezTo>
                    <a:pt x="30676" y="184"/>
                    <a:pt x="30178" y="0"/>
                    <a:pt x="29692"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992;p34"/>
            <p:cNvSpPr/>
            <p:nvPr/>
          </p:nvSpPr>
          <p:spPr>
            <a:xfrm>
              <a:off x="4345775" y="3233150"/>
              <a:ext cx="859300" cy="100300"/>
            </a:xfrm>
            <a:custGeom>
              <a:avLst/>
              <a:gdLst/>
              <a:ahLst/>
              <a:cxnLst/>
              <a:rect l="l" t="t" r="r" b="b"/>
              <a:pathLst>
                <a:path w="34372" h="4012" extrusionOk="0">
                  <a:moveTo>
                    <a:pt x="31734" y="0"/>
                  </a:moveTo>
                  <a:cubicBezTo>
                    <a:pt x="31607" y="0"/>
                    <a:pt x="31483" y="8"/>
                    <a:pt x="31364" y="24"/>
                  </a:cubicBezTo>
                  <a:cubicBezTo>
                    <a:pt x="31276" y="34"/>
                    <a:pt x="31188" y="44"/>
                    <a:pt x="31100" y="54"/>
                  </a:cubicBezTo>
                  <a:lnTo>
                    <a:pt x="31100" y="54"/>
                  </a:lnTo>
                  <a:cubicBezTo>
                    <a:pt x="31096" y="52"/>
                    <a:pt x="31092" y="51"/>
                    <a:pt x="31088" y="49"/>
                  </a:cubicBezTo>
                  <a:cubicBezTo>
                    <a:pt x="31067" y="54"/>
                    <a:pt x="31046" y="58"/>
                    <a:pt x="31025" y="63"/>
                  </a:cubicBezTo>
                  <a:lnTo>
                    <a:pt x="31025" y="63"/>
                  </a:lnTo>
                  <a:cubicBezTo>
                    <a:pt x="21187" y="1175"/>
                    <a:pt x="11326" y="2165"/>
                    <a:pt x="1464" y="3032"/>
                  </a:cubicBezTo>
                  <a:cubicBezTo>
                    <a:pt x="1" y="3154"/>
                    <a:pt x="2951" y="4011"/>
                    <a:pt x="3642" y="4011"/>
                  </a:cubicBezTo>
                  <a:cubicBezTo>
                    <a:pt x="3661" y="4011"/>
                    <a:pt x="3679" y="4011"/>
                    <a:pt x="3694" y="4009"/>
                  </a:cubicBezTo>
                  <a:cubicBezTo>
                    <a:pt x="13102" y="3182"/>
                    <a:pt x="22486" y="2243"/>
                    <a:pt x="31870" y="1193"/>
                  </a:cubicBezTo>
                  <a:lnTo>
                    <a:pt x="31870" y="1193"/>
                  </a:lnTo>
                  <a:cubicBezTo>
                    <a:pt x="31983" y="1203"/>
                    <a:pt x="32095" y="1208"/>
                    <a:pt x="32207" y="1208"/>
                  </a:cubicBezTo>
                  <a:cubicBezTo>
                    <a:pt x="32407" y="1208"/>
                    <a:pt x="32604" y="1191"/>
                    <a:pt x="32792" y="1152"/>
                  </a:cubicBezTo>
                  <a:cubicBezTo>
                    <a:pt x="33143" y="1102"/>
                    <a:pt x="33494" y="1027"/>
                    <a:pt x="33845" y="977"/>
                  </a:cubicBezTo>
                  <a:cubicBezTo>
                    <a:pt x="34371" y="876"/>
                    <a:pt x="33920" y="551"/>
                    <a:pt x="33670" y="450"/>
                  </a:cubicBezTo>
                  <a:cubicBezTo>
                    <a:pt x="33104" y="199"/>
                    <a:pt x="32381" y="0"/>
                    <a:pt x="31734"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993;p34"/>
            <p:cNvSpPr/>
            <p:nvPr/>
          </p:nvSpPr>
          <p:spPr>
            <a:xfrm>
              <a:off x="4359800" y="3270500"/>
              <a:ext cx="768200" cy="83975"/>
            </a:xfrm>
            <a:custGeom>
              <a:avLst/>
              <a:gdLst/>
              <a:ahLst/>
              <a:cxnLst/>
              <a:rect l="l" t="t" r="r" b="b"/>
              <a:pathLst>
                <a:path w="30728" h="3359" extrusionOk="0">
                  <a:moveTo>
                    <a:pt x="27647" y="0"/>
                  </a:moveTo>
                  <a:cubicBezTo>
                    <a:pt x="27595" y="0"/>
                    <a:pt x="27544" y="3"/>
                    <a:pt x="27494" y="9"/>
                  </a:cubicBezTo>
                  <a:cubicBezTo>
                    <a:pt x="18372" y="1212"/>
                    <a:pt x="9199" y="1839"/>
                    <a:pt x="1" y="1914"/>
                  </a:cubicBezTo>
                  <a:cubicBezTo>
                    <a:pt x="151" y="1914"/>
                    <a:pt x="1930" y="3016"/>
                    <a:pt x="2532" y="3142"/>
                  </a:cubicBezTo>
                  <a:cubicBezTo>
                    <a:pt x="2783" y="3192"/>
                    <a:pt x="3033" y="3242"/>
                    <a:pt x="3309" y="3317"/>
                  </a:cubicBezTo>
                  <a:cubicBezTo>
                    <a:pt x="3433" y="3345"/>
                    <a:pt x="3533" y="3358"/>
                    <a:pt x="3608" y="3358"/>
                  </a:cubicBezTo>
                  <a:cubicBezTo>
                    <a:pt x="3777" y="3358"/>
                    <a:pt x="3816" y="3292"/>
                    <a:pt x="3714" y="3186"/>
                  </a:cubicBezTo>
                  <a:lnTo>
                    <a:pt x="3714" y="3186"/>
                  </a:lnTo>
                  <a:cubicBezTo>
                    <a:pt x="12659" y="3106"/>
                    <a:pt x="21579" y="2457"/>
                    <a:pt x="30452" y="1287"/>
                  </a:cubicBezTo>
                  <a:cubicBezTo>
                    <a:pt x="30728" y="1262"/>
                    <a:pt x="29550" y="635"/>
                    <a:pt x="29474" y="585"/>
                  </a:cubicBezTo>
                  <a:cubicBezTo>
                    <a:pt x="28990" y="378"/>
                    <a:pt x="28251" y="0"/>
                    <a:pt x="27647"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994;p34"/>
            <p:cNvSpPr/>
            <p:nvPr/>
          </p:nvSpPr>
          <p:spPr>
            <a:xfrm>
              <a:off x="4326650" y="3282500"/>
              <a:ext cx="830850" cy="180500"/>
            </a:xfrm>
            <a:custGeom>
              <a:avLst/>
              <a:gdLst/>
              <a:ahLst/>
              <a:cxnLst/>
              <a:rect l="l" t="t" r="r" b="b"/>
              <a:pathLst>
                <a:path w="33234" h="7220" extrusionOk="0">
                  <a:moveTo>
                    <a:pt x="31326" y="1"/>
                  </a:moveTo>
                  <a:cubicBezTo>
                    <a:pt x="31278" y="1"/>
                    <a:pt x="31228" y="2"/>
                    <a:pt x="31176" y="5"/>
                  </a:cubicBezTo>
                  <a:cubicBezTo>
                    <a:pt x="31034" y="14"/>
                    <a:pt x="30892" y="22"/>
                    <a:pt x="30750" y="30"/>
                  </a:cubicBezTo>
                  <a:lnTo>
                    <a:pt x="30750" y="30"/>
                  </a:lnTo>
                  <a:cubicBezTo>
                    <a:pt x="30750" y="30"/>
                    <a:pt x="30750" y="30"/>
                    <a:pt x="30750" y="30"/>
                  </a:cubicBezTo>
                  <a:lnTo>
                    <a:pt x="30750" y="30"/>
                  </a:lnTo>
                  <a:cubicBezTo>
                    <a:pt x="30750" y="30"/>
                    <a:pt x="30750" y="30"/>
                    <a:pt x="30750" y="30"/>
                  </a:cubicBezTo>
                  <a:lnTo>
                    <a:pt x="30750" y="30"/>
                  </a:lnTo>
                  <a:cubicBezTo>
                    <a:pt x="21994" y="549"/>
                    <a:pt x="13215" y="1092"/>
                    <a:pt x="4459" y="1634"/>
                  </a:cubicBezTo>
                  <a:cubicBezTo>
                    <a:pt x="3043" y="1714"/>
                    <a:pt x="2088" y="3524"/>
                    <a:pt x="2855" y="4184"/>
                  </a:cubicBezTo>
                  <a:lnTo>
                    <a:pt x="2855" y="4184"/>
                  </a:lnTo>
                  <a:cubicBezTo>
                    <a:pt x="2545" y="4258"/>
                    <a:pt x="2237" y="4335"/>
                    <a:pt x="1928" y="4416"/>
                  </a:cubicBezTo>
                  <a:cubicBezTo>
                    <a:pt x="215" y="4850"/>
                    <a:pt x="1" y="7219"/>
                    <a:pt x="1588" y="7219"/>
                  </a:cubicBezTo>
                  <a:cubicBezTo>
                    <a:pt x="1743" y="7219"/>
                    <a:pt x="1914" y="7197"/>
                    <a:pt x="2104" y="7148"/>
                  </a:cubicBezTo>
                  <a:cubicBezTo>
                    <a:pt x="11552" y="4667"/>
                    <a:pt x="21527" y="5544"/>
                    <a:pt x="30926" y="2762"/>
                  </a:cubicBezTo>
                  <a:cubicBezTo>
                    <a:pt x="32270" y="2371"/>
                    <a:pt x="33233" y="1"/>
                    <a:pt x="31326"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995;p34"/>
            <p:cNvSpPr/>
            <p:nvPr/>
          </p:nvSpPr>
          <p:spPr>
            <a:xfrm>
              <a:off x="4319250" y="3360925"/>
              <a:ext cx="817050" cy="79000"/>
            </a:xfrm>
            <a:custGeom>
              <a:avLst/>
              <a:gdLst/>
              <a:ahLst/>
              <a:cxnLst/>
              <a:rect l="l" t="t" r="r" b="b"/>
              <a:pathLst>
                <a:path w="32682" h="3160" extrusionOk="0">
                  <a:moveTo>
                    <a:pt x="29390" y="0"/>
                  </a:moveTo>
                  <a:cubicBezTo>
                    <a:pt x="29382" y="0"/>
                    <a:pt x="29374" y="1"/>
                    <a:pt x="29367" y="1"/>
                  </a:cubicBezTo>
                  <a:cubicBezTo>
                    <a:pt x="20294" y="477"/>
                    <a:pt x="11222" y="953"/>
                    <a:pt x="2149" y="1404"/>
                  </a:cubicBezTo>
                  <a:cubicBezTo>
                    <a:pt x="1" y="1528"/>
                    <a:pt x="2232" y="3160"/>
                    <a:pt x="3425" y="3160"/>
                  </a:cubicBezTo>
                  <a:cubicBezTo>
                    <a:pt x="3442" y="3160"/>
                    <a:pt x="3460" y="3160"/>
                    <a:pt x="3477" y="3159"/>
                  </a:cubicBezTo>
                  <a:cubicBezTo>
                    <a:pt x="11910" y="2716"/>
                    <a:pt x="20343" y="2274"/>
                    <a:pt x="28776" y="1831"/>
                  </a:cubicBezTo>
                  <a:lnTo>
                    <a:pt x="28776" y="1831"/>
                  </a:lnTo>
                  <a:cubicBezTo>
                    <a:pt x="29195" y="1987"/>
                    <a:pt x="29661" y="2088"/>
                    <a:pt x="30045" y="2088"/>
                  </a:cubicBezTo>
                  <a:cubicBezTo>
                    <a:pt x="30263" y="2088"/>
                    <a:pt x="30455" y="2055"/>
                    <a:pt x="30595" y="1981"/>
                  </a:cubicBezTo>
                  <a:cubicBezTo>
                    <a:pt x="30846" y="1856"/>
                    <a:pt x="31096" y="1730"/>
                    <a:pt x="31347" y="1580"/>
                  </a:cubicBezTo>
                  <a:cubicBezTo>
                    <a:pt x="32682" y="863"/>
                    <a:pt x="29947" y="0"/>
                    <a:pt x="29390"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996;p34"/>
            <p:cNvSpPr/>
            <p:nvPr/>
          </p:nvSpPr>
          <p:spPr>
            <a:xfrm>
              <a:off x="4359800" y="3368900"/>
              <a:ext cx="757150" cy="121750"/>
            </a:xfrm>
            <a:custGeom>
              <a:avLst/>
              <a:gdLst/>
              <a:ahLst/>
              <a:cxnLst/>
              <a:rect l="l" t="t" r="r" b="b"/>
              <a:pathLst>
                <a:path w="30286" h="4870" extrusionOk="0">
                  <a:moveTo>
                    <a:pt x="28493" y="1"/>
                  </a:moveTo>
                  <a:cubicBezTo>
                    <a:pt x="28461" y="1"/>
                    <a:pt x="28429" y="3"/>
                    <a:pt x="28397" y="8"/>
                  </a:cubicBezTo>
                  <a:cubicBezTo>
                    <a:pt x="19399" y="1311"/>
                    <a:pt x="10377" y="1737"/>
                    <a:pt x="1279" y="1762"/>
                  </a:cubicBezTo>
                  <a:cubicBezTo>
                    <a:pt x="1" y="1762"/>
                    <a:pt x="1153" y="4870"/>
                    <a:pt x="2281" y="4870"/>
                  </a:cubicBezTo>
                  <a:cubicBezTo>
                    <a:pt x="10690" y="4847"/>
                    <a:pt x="19035" y="4481"/>
                    <a:pt x="27355" y="3377"/>
                  </a:cubicBezTo>
                  <a:lnTo>
                    <a:pt x="27355" y="3377"/>
                  </a:lnTo>
                  <a:cubicBezTo>
                    <a:pt x="27588" y="3629"/>
                    <a:pt x="27849" y="3792"/>
                    <a:pt x="28107" y="3792"/>
                  </a:cubicBezTo>
                  <a:cubicBezTo>
                    <a:pt x="28112" y="3792"/>
                    <a:pt x="28117" y="3792"/>
                    <a:pt x="28121" y="3792"/>
                  </a:cubicBezTo>
                  <a:cubicBezTo>
                    <a:pt x="28948" y="3767"/>
                    <a:pt x="29349" y="3567"/>
                    <a:pt x="29800" y="2890"/>
                  </a:cubicBezTo>
                  <a:cubicBezTo>
                    <a:pt x="30286" y="2186"/>
                    <a:pt x="29478" y="1"/>
                    <a:pt x="28493"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997;p34"/>
            <p:cNvSpPr/>
            <p:nvPr/>
          </p:nvSpPr>
          <p:spPr>
            <a:xfrm>
              <a:off x="4369825" y="3442375"/>
              <a:ext cx="758625" cy="151550"/>
            </a:xfrm>
            <a:custGeom>
              <a:avLst/>
              <a:gdLst/>
              <a:ahLst/>
              <a:cxnLst/>
              <a:rect l="l" t="t" r="r" b="b"/>
              <a:pathLst>
                <a:path w="30345" h="6062" extrusionOk="0">
                  <a:moveTo>
                    <a:pt x="27667" y="0"/>
                  </a:moveTo>
                  <a:cubicBezTo>
                    <a:pt x="27659" y="0"/>
                    <a:pt x="27652" y="1"/>
                    <a:pt x="27645" y="1"/>
                  </a:cubicBezTo>
                  <a:lnTo>
                    <a:pt x="3646" y="1123"/>
                  </a:lnTo>
                  <a:lnTo>
                    <a:pt x="3646" y="1123"/>
                  </a:lnTo>
                  <a:cubicBezTo>
                    <a:pt x="3428" y="965"/>
                    <a:pt x="3215" y="867"/>
                    <a:pt x="3033" y="867"/>
                  </a:cubicBezTo>
                  <a:cubicBezTo>
                    <a:pt x="2999" y="867"/>
                    <a:pt x="2965" y="871"/>
                    <a:pt x="2933" y="878"/>
                  </a:cubicBezTo>
                  <a:cubicBezTo>
                    <a:pt x="2407" y="979"/>
                    <a:pt x="1880" y="1104"/>
                    <a:pt x="1379" y="1229"/>
                  </a:cubicBezTo>
                  <a:cubicBezTo>
                    <a:pt x="778" y="1346"/>
                    <a:pt x="1456" y="2486"/>
                    <a:pt x="2212" y="3219"/>
                  </a:cubicBezTo>
                  <a:lnTo>
                    <a:pt x="2212" y="3219"/>
                  </a:lnTo>
                  <a:cubicBezTo>
                    <a:pt x="2182" y="3219"/>
                    <a:pt x="2151" y="3219"/>
                    <a:pt x="2119" y="3219"/>
                  </a:cubicBezTo>
                  <a:cubicBezTo>
                    <a:pt x="1796" y="3219"/>
                    <a:pt x="1444" y="3229"/>
                    <a:pt x="1311" y="3313"/>
                  </a:cubicBezTo>
                  <a:lnTo>
                    <a:pt x="1311" y="3313"/>
                  </a:lnTo>
                  <a:cubicBezTo>
                    <a:pt x="1155" y="3219"/>
                    <a:pt x="995" y="3149"/>
                    <a:pt x="860" y="3149"/>
                  </a:cubicBezTo>
                  <a:cubicBezTo>
                    <a:pt x="779" y="3149"/>
                    <a:pt x="708" y="3174"/>
                    <a:pt x="652" y="3234"/>
                  </a:cubicBezTo>
                  <a:cubicBezTo>
                    <a:pt x="627" y="3284"/>
                    <a:pt x="577" y="3309"/>
                    <a:pt x="527" y="3360"/>
                  </a:cubicBezTo>
                  <a:cubicBezTo>
                    <a:pt x="1" y="3936"/>
                    <a:pt x="1429" y="5289"/>
                    <a:pt x="1805" y="5590"/>
                  </a:cubicBezTo>
                  <a:cubicBezTo>
                    <a:pt x="2288" y="5941"/>
                    <a:pt x="2862" y="6062"/>
                    <a:pt x="3473" y="6062"/>
                  </a:cubicBezTo>
                  <a:cubicBezTo>
                    <a:pt x="4607" y="6062"/>
                    <a:pt x="5866" y="5645"/>
                    <a:pt x="6893" y="5515"/>
                  </a:cubicBezTo>
                  <a:cubicBezTo>
                    <a:pt x="9449" y="5189"/>
                    <a:pt x="12031" y="4989"/>
                    <a:pt x="14612" y="4863"/>
                  </a:cubicBezTo>
                  <a:cubicBezTo>
                    <a:pt x="19750" y="4613"/>
                    <a:pt x="24838" y="4462"/>
                    <a:pt x="29675" y="2558"/>
                  </a:cubicBezTo>
                  <a:cubicBezTo>
                    <a:pt x="30345" y="2310"/>
                    <a:pt x="28364" y="0"/>
                    <a:pt x="27667"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998;p34"/>
            <p:cNvSpPr/>
            <p:nvPr/>
          </p:nvSpPr>
          <p:spPr>
            <a:xfrm>
              <a:off x="4409400" y="3507550"/>
              <a:ext cx="682250" cy="94025"/>
            </a:xfrm>
            <a:custGeom>
              <a:avLst/>
              <a:gdLst/>
              <a:ahLst/>
              <a:cxnLst/>
              <a:rect l="l" t="t" r="r" b="b"/>
              <a:pathLst>
                <a:path w="27290" h="3761" extrusionOk="0">
                  <a:moveTo>
                    <a:pt x="25285" y="1"/>
                  </a:moveTo>
                  <a:cubicBezTo>
                    <a:pt x="17165" y="251"/>
                    <a:pt x="9044" y="477"/>
                    <a:pt x="949" y="702"/>
                  </a:cubicBezTo>
                  <a:cubicBezTo>
                    <a:pt x="0" y="727"/>
                    <a:pt x="1165" y="3760"/>
                    <a:pt x="2016" y="3760"/>
                  </a:cubicBezTo>
                  <a:cubicBezTo>
                    <a:pt x="2020" y="3760"/>
                    <a:pt x="2023" y="3760"/>
                    <a:pt x="2027" y="3760"/>
                  </a:cubicBezTo>
                  <a:cubicBezTo>
                    <a:pt x="9646" y="3525"/>
                    <a:pt x="17265" y="3312"/>
                    <a:pt x="24863" y="3100"/>
                  </a:cubicBezTo>
                  <a:lnTo>
                    <a:pt x="24863" y="3100"/>
                  </a:lnTo>
                  <a:cubicBezTo>
                    <a:pt x="25030" y="3255"/>
                    <a:pt x="25204" y="3348"/>
                    <a:pt x="25373" y="3348"/>
                  </a:cubicBezTo>
                  <a:cubicBezTo>
                    <a:pt x="25411" y="3348"/>
                    <a:pt x="25448" y="3344"/>
                    <a:pt x="25485" y="3334"/>
                  </a:cubicBezTo>
                  <a:lnTo>
                    <a:pt x="26538" y="3033"/>
                  </a:lnTo>
                  <a:cubicBezTo>
                    <a:pt x="27290" y="2833"/>
                    <a:pt x="26037" y="1"/>
                    <a:pt x="25285"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999;p34"/>
            <p:cNvSpPr/>
            <p:nvPr/>
          </p:nvSpPr>
          <p:spPr>
            <a:xfrm>
              <a:off x="4327875" y="3557000"/>
              <a:ext cx="818000" cy="104125"/>
            </a:xfrm>
            <a:custGeom>
              <a:avLst/>
              <a:gdLst/>
              <a:ahLst/>
              <a:cxnLst/>
              <a:rect l="l" t="t" r="r" b="b"/>
              <a:pathLst>
                <a:path w="32720" h="4165" extrusionOk="0">
                  <a:moveTo>
                    <a:pt x="29952" y="0"/>
                  </a:moveTo>
                  <a:cubicBezTo>
                    <a:pt x="29926" y="0"/>
                    <a:pt x="29900" y="1"/>
                    <a:pt x="29874" y="3"/>
                  </a:cubicBezTo>
                  <a:cubicBezTo>
                    <a:pt x="21416" y="652"/>
                    <a:pt x="12935" y="1193"/>
                    <a:pt x="4454" y="1648"/>
                  </a:cubicBezTo>
                  <a:lnTo>
                    <a:pt x="4454" y="1648"/>
                  </a:lnTo>
                  <a:cubicBezTo>
                    <a:pt x="4095" y="1453"/>
                    <a:pt x="3671" y="1328"/>
                    <a:pt x="3270" y="1328"/>
                  </a:cubicBezTo>
                  <a:cubicBezTo>
                    <a:pt x="3044" y="1328"/>
                    <a:pt x="2826" y="1368"/>
                    <a:pt x="2631" y="1456"/>
                  </a:cubicBezTo>
                  <a:cubicBezTo>
                    <a:pt x="2280" y="1607"/>
                    <a:pt x="1954" y="1757"/>
                    <a:pt x="1603" y="1907"/>
                  </a:cubicBezTo>
                  <a:cubicBezTo>
                    <a:pt x="0" y="2647"/>
                    <a:pt x="1698" y="4164"/>
                    <a:pt x="2804" y="4164"/>
                  </a:cubicBezTo>
                  <a:cubicBezTo>
                    <a:pt x="2822" y="4164"/>
                    <a:pt x="2839" y="4164"/>
                    <a:pt x="2857" y="4163"/>
                  </a:cubicBezTo>
                  <a:cubicBezTo>
                    <a:pt x="11239" y="3728"/>
                    <a:pt x="19621" y="3209"/>
                    <a:pt x="27984" y="2587"/>
                  </a:cubicBezTo>
                  <a:lnTo>
                    <a:pt x="27984" y="2587"/>
                  </a:lnTo>
                  <a:cubicBezTo>
                    <a:pt x="28355" y="2794"/>
                    <a:pt x="28798" y="2928"/>
                    <a:pt x="29213" y="2928"/>
                  </a:cubicBezTo>
                  <a:cubicBezTo>
                    <a:pt x="29429" y="2928"/>
                    <a:pt x="29637" y="2891"/>
                    <a:pt x="29824" y="2810"/>
                  </a:cubicBezTo>
                  <a:cubicBezTo>
                    <a:pt x="30250" y="2634"/>
                    <a:pt x="30701" y="2434"/>
                    <a:pt x="31127" y="2233"/>
                  </a:cubicBezTo>
                  <a:cubicBezTo>
                    <a:pt x="32719" y="1547"/>
                    <a:pt x="31080" y="0"/>
                    <a:pt x="29952"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000;p34"/>
            <p:cNvSpPr/>
            <p:nvPr/>
          </p:nvSpPr>
          <p:spPr>
            <a:xfrm>
              <a:off x="4492625" y="3568500"/>
              <a:ext cx="516700" cy="88850"/>
            </a:xfrm>
            <a:custGeom>
              <a:avLst/>
              <a:gdLst/>
              <a:ahLst/>
              <a:cxnLst/>
              <a:rect l="l" t="t" r="r" b="b"/>
              <a:pathLst>
                <a:path w="20668" h="3554" extrusionOk="0">
                  <a:moveTo>
                    <a:pt x="19918" y="0"/>
                  </a:moveTo>
                  <a:cubicBezTo>
                    <a:pt x="19858" y="0"/>
                    <a:pt x="19794" y="6"/>
                    <a:pt x="19725" y="19"/>
                  </a:cubicBezTo>
                  <a:cubicBezTo>
                    <a:pt x="14111" y="846"/>
                    <a:pt x="8447" y="1297"/>
                    <a:pt x="2758" y="1297"/>
                  </a:cubicBezTo>
                  <a:cubicBezTo>
                    <a:pt x="1956" y="1297"/>
                    <a:pt x="1204" y="1673"/>
                    <a:pt x="678" y="2300"/>
                  </a:cubicBezTo>
                  <a:cubicBezTo>
                    <a:pt x="402" y="2600"/>
                    <a:pt x="1" y="3553"/>
                    <a:pt x="803" y="3553"/>
                  </a:cubicBezTo>
                  <a:cubicBezTo>
                    <a:pt x="967" y="3553"/>
                    <a:pt x="1130" y="3554"/>
                    <a:pt x="1294" y="3554"/>
                  </a:cubicBezTo>
                  <a:cubicBezTo>
                    <a:pt x="7018" y="3554"/>
                    <a:pt x="12719" y="3127"/>
                    <a:pt x="18372" y="2274"/>
                  </a:cubicBezTo>
                  <a:cubicBezTo>
                    <a:pt x="19149" y="2174"/>
                    <a:pt x="19951" y="1673"/>
                    <a:pt x="20352" y="996"/>
                  </a:cubicBezTo>
                  <a:cubicBezTo>
                    <a:pt x="20667" y="478"/>
                    <a:pt x="20456" y="0"/>
                    <a:pt x="19918"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grpSp>
        <p:nvGrpSpPr>
          <p:cNvPr id="1063" name="Google Shape;1063;p35"/>
          <p:cNvGrpSpPr/>
          <p:nvPr/>
        </p:nvGrpSpPr>
        <p:grpSpPr>
          <a:xfrm rot="16434554" flipH="1">
            <a:off x="510845" y="480806"/>
            <a:ext cx="771546" cy="905351"/>
            <a:chOff x="645175" y="3632150"/>
            <a:chExt cx="394550" cy="462975"/>
          </a:xfrm>
        </p:grpSpPr>
        <p:sp>
          <p:nvSpPr>
            <p:cNvPr id="1064" name="Google Shape;1064;p35"/>
            <p:cNvSpPr/>
            <p:nvPr/>
          </p:nvSpPr>
          <p:spPr>
            <a:xfrm>
              <a:off x="699725" y="3704850"/>
              <a:ext cx="320175" cy="366225"/>
            </a:xfrm>
            <a:custGeom>
              <a:avLst/>
              <a:gdLst/>
              <a:ahLst/>
              <a:cxnLst/>
              <a:rect l="l" t="t" r="r" b="b"/>
              <a:pathLst>
                <a:path w="12807" h="14649" extrusionOk="0">
                  <a:moveTo>
                    <a:pt x="967" y="1"/>
                  </a:moveTo>
                  <a:cubicBezTo>
                    <a:pt x="714" y="1"/>
                    <a:pt x="444" y="127"/>
                    <a:pt x="390" y="378"/>
                  </a:cubicBezTo>
                  <a:cubicBezTo>
                    <a:pt x="276" y="926"/>
                    <a:pt x="161" y="1451"/>
                    <a:pt x="70" y="1999"/>
                  </a:cubicBezTo>
                  <a:cubicBezTo>
                    <a:pt x="1" y="2332"/>
                    <a:pt x="253" y="2497"/>
                    <a:pt x="523" y="2497"/>
                  </a:cubicBezTo>
                  <a:cubicBezTo>
                    <a:pt x="696" y="2497"/>
                    <a:pt x="876" y="2429"/>
                    <a:pt x="983" y="2295"/>
                  </a:cubicBezTo>
                  <a:cubicBezTo>
                    <a:pt x="1052" y="2204"/>
                    <a:pt x="1143" y="2113"/>
                    <a:pt x="1211" y="2044"/>
                  </a:cubicBezTo>
                  <a:lnTo>
                    <a:pt x="1211" y="2044"/>
                  </a:lnTo>
                  <a:lnTo>
                    <a:pt x="960" y="2957"/>
                  </a:lnTo>
                  <a:cubicBezTo>
                    <a:pt x="884" y="3273"/>
                    <a:pt x="1117" y="3400"/>
                    <a:pt x="1378" y="3400"/>
                  </a:cubicBezTo>
                  <a:cubicBezTo>
                    <a:pt x="1588" y="3400"/>
                    <a:pt x="1817" y="3318"/>
                    <a:pt x="1919" y="3186"/>
                  </a:cubicBezTo>
                  <a:lnTo>
                    <a:pt x="2832" y="2044"/>
                  </a:lnTo>
                  <a:lnTo>
                    <a:pt x="2832" y="2044"/>
                  </a:lnTo>
                  <a:cubicBezTo>
                    <a:pt x="2832" y="2090"/>
                    <a:pt x="2809" y="2159"/>
                    <a:pt x="2809" y="2227"/>
                  </a:cubicBezTo>
                  <a:cubicBezTo>
                    <a:pt x="2604" y="2775"/>
                    <a:pt x="2444" y="3345"/>
                    <a:pt x="2353" y="3962"/>
                  </a:cubicBezTo>
                  <a:cubicBezTo>
                    <a:pt x="2330" y="4236"/>
                    <a:pt x="2490" y="4373"/>
                    <a:pt x="2695" y="4395"/>
                  </a:cubicBezTo>
                  <a:cubicBezTo>
                    <a:pt x="2581" y="4829"/>
                    <a:pt x="2444" y="5286"/>
                    <a:pt x="2307" y="5719"/>
                  </a:cubicBezTo>
                  <a:cubicBezTo>
                    <a:pt x="2200" y="6051"/>
                    <a:pt x="2438" y="6211"/>
                    <a:pt x="2714" y="6211"/>
                  </a:cubicBezTo>
                  <a:cubicBezTo>
                    <a:pt x="2970" y="6211"/>
                    <a:pt x="3257" y="6074"/>
                    <a:pt x="3334" y="5811"/>
                  </a:cubicBezTo>
                  <a:cubicBezTo>
                    <a:pt x="3425" y="5605"/>
                    <a:pt x="3494" y="5377"/>
                    <a:pt x="3585" y="5171"/>
                  </a:cubicBezTo>
                  <a:lnTo>
                    <a:pt x="3585" y="5171"/>
                  </a:lnTo>
                  <a:cubicBezTo>
                    <a:pt x="3562" y="5263"/>
                    <a:pt x="3540" y="5331"/>
                    <a:pt x="3540" y="5423"/>
                  </a:cubicBezTo>
                  <a:cubicBezTo>
                    <a:pt x="3494" y="5582"/>
                    <a:pt x="3471" y="5719"/>
                    <a:pt x="3471" y="5879"/>
                  </a:cubicBezTo>
                  <a:cubicBezTo>
                    <a:pt x="3429" y="6219"/>
                    <a:pt x="3662" y="6361"/>
                    <a:pt x="3916" y="6361"/>
                  </a:cubicBezTo>
                  <a:cubicBezTo>
                    <a:pt x="3935" y="6361"/>
                    <a:pt x="3954" y="6360"/>
                    <a:pt x="3973" y="6358"/>
                  </a:cubicBezTo>
                  <a:lnTo>
                    <a:pt x="3973" y="6358"/>
                  </a:lnTo>
                  <a:cubicBezTo>
                    <a:pt x="3836" y="6838"/>
                    <a:pt x="3677" y="7340"/>
                    <a:pt x="3540" y="7819"/>
                  </a:cubicBezTo>
                  <a:cubicBezTo>
                    <a:pt x="3433" y="8178"/>
                    <a:pt x="3699" y="8367"/>
                    <a:pt x="3984" y="8367"/>
                  </a:cubicBezTo>
                  <a:cubicBezTo>
                    <a:pt x="4189" y="8367"/>
                    <a:pt x="4403" y="8270"/>
                    <a:pt x="4498" y="8070"/>
                  </a:cubicBezTo>
                  <a:cubicBezTo>
                    <a:pt x="4795" y="7477"/>
                    <a:pt x="5115" y="6929"/>
                    <a:pt x="5480" y="6404"/>
                  </a:cubicBezTo>
                  <a:lnTo>
                    <a:pt x="5480" y="6404"/>
                  </a:lnTo>
                  <a:cubicBezTo>
                    <a:pt x="5343" y="6975"/>
                    <a:pt x="5183" y="7545"/>
                    <a:pt x="4978" y="8116"/>
                  </a:cubicBezTo>
                  <a:cubicBezTo>
                    <a:pt x="4772" y="8527"/>
                    <a:pt x="4590" y="8960"/>
                    <a:pt x="4475" y="9417"/>
                  </a:cubicBezTo>
                  <a:cubicBezTo>
                    <a:pt x="4383" y="9772"/>
                    <a:pt x="4647" y="9960"/>
                    <a:pt x="4931" y="9960"/>
                  </a:cubicBezTo>
                  <a:cubicBezTo>
                    <a:pt x="5140" y="9960"/>
                    <a:pt x="5360" y="9858"/>
                    <a:pt x="5457" y="9645"/>
                  </a:cubicBezTo>
                  <a:cubicBezTo>
                    <a:pt x="5457" y="9600"/>
                    <a:pt x="5480" y="9577"/>
                    <a:pt x="5503" y="9531"/>
                  </a:cubicBezTo>
                  <a:cubicBezTo>
                    <a:pt x="5503" y="9531"/>
                    <a:pt x="5503" y="9531"/>
                    <a:pt x="5503" y="9508"/>
                  </a:cubicBezTo>
                  <a:cubicBezTo>
                    <a:pt x="5548" y="9440"/>
                    <a:pt x="5571" y="9348"/>
                    <a:pt x="5617" y="9257"/>
                  </a:cubicBezTo>
                  <a:lnTo>
                    <a:pt x="5617" y="9257"/>
                  </a:lnTo>
                  <a:cubicBezTo>
                    <a:pt x="5571" y="9554"/>
                    <a:pt x="5503" y="9851"/>
                    <a:pt x="5480" y="10170"/>
                  </a:cubicBezTo>
                  <a:cubicBezTo>
                    <a:pt x="5457" y="10307"/>
                    <a:pt x="5503" y="10398"/>
                    <a:pt x="5548" y="10467"/>
                  </a:cubicBezTo>
                  <a:cubicBezTo>
                    <a:pt x="5160" y="10923"/>
                    <a:pt x="4795" y="11380"/>
                    <a:pt x="4407" y="11836"/>
                  </a:cubicBezTo>
                  <a:cubicBezTo>
                    <a:pt x="4079" y="12243"/>
                    <a:pt x="4382" y="12574"/>
                    <a:pt x="4745" y="12574"/>
                  </a:cubicBezTo>
                  <a:cubicBezTo>
                    <a:pt x="4912" y="12574"/>
                    <a:pt x="5092" y="12504"/>
                    <a:pt x="5229" y="12339"/>
                  </a:cubicBezTo>
                  <a:cubicBezTo>
                    <a:pt x="5457" y="12087"/>
                    <a:pt x="5685" y="11814"/>
                    <a:pt x="5913" y="11563"/>
                  </a:cubicBezTo>
                  <a:cubicBezTo>
                    <a:pt x="5959" y="11608"/>
                    <a:pt x="6028" y="11631"/>
                    <a:pt x="6096" y="11654"/>
                  </a:cubicBezTo>
                  <a:cubicBezTo>
                    <a:pt x="5868" y="11973"/>
                    <a:pt x="5662" y="12316"/>
                    <a:pt x="5480" y="12658"/>
                  </a:cubicBezTo>
                  <a:cubicBezTo>
                    <a:pt x="5366" y="12886"/>
                    <a:pt x="5457" y="13183"/>
                    <a:pt x="5708" y="13274"/>
                  </a:cubicBezTo>
                  <a:cubicBezTo>
                    <a:pt x="5766" y="13297"/>
                    <a:pt x="5824" y="13307"/>
                    <a:pt x="5880" y="13307"/>
                  </a:cubicBezTo>
                  <a:cubicBezTo>
                    <a:pt x="6108" y="13307"/>
                    <a:pt x="6310" y="13138"/>
                    <a:pt x="6438" y="12955"/>
                  </a:cubicBezTo>
                  <a:cubicBezTo>
                    <a:pt x="6507" y="12841"/>
                    <a:pt x="6575" y="12727"/>
                    <a:pt x="6644" y="12612"/>
                  </a:cubicBezTo>
                  <a:lnTo>
                    <a:pt x="6644" y="12612"/>
                  </a:lnTo>
                  <a:cubicBezTo>
                    <a:pt x="6528" y="12976"/>
                    <a:pt x="6781" y="13228"/>
                    <a:pt x="7075" y="13228"/>
                  </a:cubicBezTo>
                  <a:cubicBezTo>
                    <a:pt x="7243" y="13228"/>
                    <a:pt x="7424" y="13146"/>
                    <a:pt x="7557" y="12955"/>
                  </a:cubicBezTo>
                  <a:cubicBezTo>
                    <a:pt x="7876" y="12476"/>
                    <a:pt x="8196" y="11973"/>
                    <a:pt x="8493" y="11448"/>
                  </a:cubicBezTo>
                  <a:cubicBezTo>
                    <a:pt x="8789" y="11015"/>
                    <a:pt x="9132" y="10581"/>
                    <a:pt x="9474" y="10147"/>
                  </a:cubicBezTo>
                  <a:lnTo>
                    <a:pt x="9474" y="10147"/>
                  </a:lnTo>
                  <a:cubicBezTo>
                    <a:pt x="8607" y="11334"/>
                    <a:pt x="7854" y="12590"/>
                    <a:pt x="7237" y="13936"/>
                  </a:cubicBezTo>
                  <a:cubicBezTo>
                    <a:pt x="7057" y="14341"/>
                    <a:pt x="7330" y="14608"/>
                    <a:pt x="7642" y="14608"/>
                  </a:cubicBezTo>
                  <a:cubicBezTo>
                    <a:pt x="7805" y="14608"/>
                    <a:pt x="7979" y="14535"/>
                    <a:pt x="8105" y="14370"/>
                  </a:cubicBezTo>
                  <a:cubicBezTo>
                    <a:pt x="8264" y="14187"/>
                    <a:pt x="8379" y="14005"/>
                    <a:pt x="8516" y="13822"/>
                  </a:cubicBezTo>
                  <a:lnTo>
                    <a:pt x="8516" y="13822"/>
                  </a:lnTo>
                  <a:cubicBezTo>
                    <a:pt x="8516" y="13868"/>
                    <a:pt x="8493" y="13891"/>
                    <a:pt x="8470" y="13936"/>
                  </a:cubicBezTo>
                  <a:cubicBezTo>
                    <a:pt x="8322" y="14364"/>
                    <a:pt x="8604" y="14649"/>
                    <a:pt x="8920" y="14649"/>
                  </a:cubicBezTo>
                  <a:cubicBezTo>
                    <a:pt x="9093" y="14649"/>
                    <a:pt x="9277" y="14564"/>
                    <a:pt x="9406" y="14370"/>
                  </a:cubicBezTo>
                  <a:cubicBezTo>
                    <a:pt x="9657" y="14005"/>
                    <a:pt x="9908" y="13617"/>
                    <a:pt x="10136" y="13252"/>
                  </a:cubicBezTo>
                  <a:lnTo>
                    <a:pt x="10136" y="13252"/>
                  </a:lnTo>
                  <a:cubicBezTo>
                    <a:pt x="10113" y="13503"/>
                    <a:pt x="10113" y="13731"/>
                    <a:pt x="10113" y="13982"/>
                  </a:cubicBezTo>
                  <a:cubicBezTo>
                    <a:pt x="10142" y="14295"/>
                    <a:pt x="10400" y="14492"/>
                    <a:pt x="10657" y="14492"/>
                  </a:cubicBezTo>
                  <a:cubicBezTo>
                    <a:pt x="10813" y="14492"/>
                    <a:pt x="10969" y="14420"/>
                    <a:pt x="11072" y="14256"/>
                  </a:cubicBezTo>
                  <a:cubicBezTo>
                    <a:pt x="11072" y="14233"/>
                    <a:pt x="11072" y="14233"/>
                    <a:pt x="11072" y="14233"/>
                  </a:cubicBezTo>
                  <a:cubicBezTo>
                    <a:pt x="11118" y="14324"/>
                    <a:pt x="11186" y="14416"/>
                    <a:pt x="11277" y="14461"/>
                  </a:cubicBezTo>
                  <a:cubicBezTo>
                    <a:pt x="11355" y="14518"/>
                    <a:pt x="11446" y="14544"/>
                    <a:pt x="11537" y="14544"/>
                  </a:cubicBezTo>
                  <a:cubicBezTo>
                    <a:pt x="11740" y="14544"/>
                    <a:pt x="11945" y="14415"/>
                    <a:pt x="12008" y="14210"/>
                  </a:cubicBezTo>
                  <a:cubicBezTo>
                    <a:pt x="12396" y="12978"/>
                    <a:pt x="12647" y="11745"/>
                    <a:pt x="12761" y="10467"/>
                  </a:cubicBezTo>
                  <a:cubicBezTo>
                    <a:pt x="12761" y="10284"/>
                    <a:pt x="12693" y="10147"/>
                    <a:pt x="12601" y="10056"/>
                  </a:cubicBezTo>
                  <a:cubicBezTo>
                    <a:pt x="12715" y="9440"/>
                    <a:pt x="12784" y="8778"/>
                    <a:pt x="12807" y="8116"/>
                  </a:cubicBezTo>
                  <a:cubicBezTo>
                    <a:pt x="12807" y="7979"/>
                    <a:pt x="12761" y="7865"/>
                    <a:pt x="12693" y="7796"/>
                  </a:cubicBezTo>
                  <a:cubicBezTo>
                    <a:pt x="12739" y="7487"/>
                    <a:pt x="12513" y="7262"/>
                    <a:pt x="12249" y="7262"/>
                  </a:cubicBezTo>
                  <a:cubicBezTo>
                    <a:pt x="12123" y="7262"/>
                    <a:pt x="11989" y="7313"/>
                    <a:pt x="11871" y="7431"/>
                  </a:cubicBezTo>
                  <a:cubicBezTo>
                    <a:pt x="11734" y="7568"/>
                    <a:pt x="11597" y="7705"/>
                    <a:pt x="11460" y="7819"/>
                  </a:cubicBezTo>
                  <a:cubicBezTo>
                    <a:pt x="11476" y="7566"/>
                    <a:pt x="11239" y="7379"/>
                    <a:pt x="10994" y="7379"/>
                  </a:cubicBezTo>
                  <a:cubicBezTo>
                    <a:pt x="10885" y="7379"/>
                    <a:pt x="10775" y="7416"/>
                    <a:pt x="10684" y="7500"/>
                  </a:cubicBezTo>
                  <a:cubicBezTo>
                    <a:pt x="10296" y="7842"/>
                    <a:pt x="9931" y="8207"/>
                    <a:pt x="9588" y="8572"/>
                  </a:cubicBezTo>
                  <a:cubicBezTo>
                    <a:pt x="9506" y="8490"/>
                    <a:pt x="9399" y="8444"/>
                    <a:pt x="9283" y="8444"/>
                  </a:cubicBezTo>
                  <a:cubicBezTo>
                    <a:pt x="9175" y="8444"/>
                    <a:pt x="9060" y="8484"/>
                    <a:pt x="8949" y="8572"/>
                  </a:cubicBezTo>
                  <a:cubicBezTo>
                    <a:pt x="8858" y="8641"/>
                    <a:pt x="8767" y="8709"/>
                    <a:pt x="8675" y="8778"/>
                  </a:cubicBezTo>
                  <a:cubicBezTo>
                    <a:pt x="8652" y="8687"/>
                    <a:pt x="8607" y="8595"/>
                    <a:pt x="8516" y="8527"/>
                  </a:cubicBezTo>
                  <a:cubicBezTo>
                    <a:pt x="8516" y="8504"/>
                    <a:pt x="8516" y="8504"/>
                    <a:pt x="8493" y="8504"/>
                  </a:cubicBezTo>
                  <a:cubicBezTo>
                    <a:pt x="8584" y="8344"/>
                    <a:pt x="8675" y="8184"/>
                    <a:pt x="8767" y="8025"/>
                  </a:cubicBezTo>
                  <a:cubicBezTo>
                    <a:pt x="8926" y="7751"/>
                    <a:pt x="8789" y="7545"/>
                    <a:pt x="8561" y="7454"/>
                  </a:cubicBezTo>
                  <a:cubicBezTo>
                    <a:pt x="8652" y="7271"/>
                    <a:pt x="8744" y="7066"/>
                    <a:pt x="8858" y="6883"/>
                  </a:cubicBezTo>
                  <a:cubicBezTo>
                    <a:pt x="9024" y="6535"/>
                    <a:pt x="8709" y="6388"/>
                    <a:pt x="8398" y="6388"/>
                  </a:cubicBezTo>
                  <a:cubicBezTo>
                    <a:pt x="8240" y="6388"/>
                    <a:pt x="8083" y="6426"/>
                    <a:pt x="7991" y="6495"/>
                  </a:cubicBezTo>
                  <a:cubicBezTo>
                    <a:pt x="7717" y="6701"/>
                    <a:pt x="7466" y="6929"/>
                    <a:pt x="7237" y="7157"/>
                  </a:cubicBezTo>
                  <a:cubicBezTo>
                    <a:pt x="7306" y="6952"/>
                    <a:pt x="7397" y="6746"/>
                    <a:pt x="7488" y="6518"/>
                  </a:cubicBezTo>
                  <a:cubicBezTo>
                    <a:pt x="7640" y="6170"/>
                    <a:pt x="7339" y="6013"/>
                    <a:pt x="7033" y="6013"/>
                  </a:cubicBezTo>
                  <a:cubicBezTo>
                    <a:pt x="6878" y="6013"/>
                    <a:pt x="6721" y="6053"/>
                    <a:pt x="6621" y="6130"/>
                  </a:cubicBezTo>
                  <a:cubicBezTo>
                    <a:pt x="6598" y="6153"/>
                    <a:pt x="6598" y="6153"/>
                    <a:pt x="6575" y="6176"/>
                  </a:cubicBezTo>
                  <a:cubicBezTo>
                    <a:pt x="6667" y="5674"/>
                    <a:pt x="6758" y="5194"/>
                    <a:pt x="6804" y="4692"/>
                  </a:cubicBezTo>
                  <a:cubicBezTo>
                    <a:pt x="6846" y="4352"/>
                    <a:pt x="6607" y="4179"/>
                    <a:pt x="6343" y="4179"/>
                  </a:cubicBezTo>
                  <a:cubicBezTo>
                    <a:pt x="6182" y="4179"/>
                    <a:pt x="6012" y="4243"/>
                    <a:pt x="5891" y="4373"/>
                  </a:cubicBezTo>
                  <a:cubicBezTo>
                    <a:pt x="5754" y="4532"/>
                    <a:pt x="5640" y="4669"/>
                    <a:pt x="5503" y="4829"/>
                  </a:cubicBezTo>
                  <a:cubicBezTo>
                    <a:pt x="5640" y="4395"/>
                    <a:pt x="5754" y="3962"/>
                    <a:pt x="5891" y="3528"/>
                  </a:cubicBezTo>
                  <a:cubicBezTo>
                    <a:pt x="5991" y="3211"/>
                    <a:pt x="5701" y="3004"/>
                    <a:pt x="5414" y="3004"/>
                  </a:cubicBezTo>
                  <a:cubicBezTo>
                    <a:pt x="5307" y="3004"/>
                    <a:pt x="5201" y="3033"/>
                    <a:pt x="5115" y="3094"/>
                  </a:cubicBezTo>
                  <a:cubicBezTo>
                    <a:pt x="5046" y="3140"/>
                    <a:pt x="4978" y="3208"/>
                    <a:pt x="4909" y="3254"/>
                  </a:cubicBezTo>
                  <a:cubicBezTo>
                    <a:pt x="4978" y="2866"/>
                    <a:pt x="5023" y="2455"/>
                    <a:pt x="5092" y="2067"/>
                  </a:cubicBezTo>
                  <a:cubicBezTo>
                    <a:pt x="5128" y="1780"/>
                    <a:pt x="4825" y="1620"/>
                    <a:pt x="4550" y="1620"/>
                  </a:cubicBezTo>
                  <a:cubicBezTo>
                    <a:pt x="4475" y="1620"/>
                    <a:pt x="4402" y="1632"/>
                    <a:pt x="4338" y="1656"/>
                  </a:cubicBezTo>
                  <a:cubicBezTo>
                    <a:pt x="4361" y="1474"/>
                    <a:pt x="4407" y="1268"/>
                    <a:pt x="4430" y="1086"/>
                  </a:cubicBezTo>
                  <a:cubicBezTo>
                    <a:pt x="4473" y="806"/>
                    <a:pt x="4170" y="627"/>
                    <a:pt x="3906" y="627"/>
                  </a:cubicBezTo>
                  <a:cubicBezTo>
                    <a:pt x="3890" y="627"/>
                    <a:pt x="3875" y="628"/>
                    <a:pt x="3859" y="629"/>
                  </a:cubicBezTo>
                  <a:cubicBezTo>
                    <a:pt x="3859" y="606"/>
                    <a:pt x="3836" y="561"/>
                    <a:pt x="3836" y="538"/>
                  </a:cubicBezTo>
                  <a:cubicBezTo>
                    <a:pt x="3803" y="294"/>
                    <a:pt x="3630" y="201"/>
                    <a:pt x="3435" y="201"/>
                  </a:cubicBezTo>
                  <a:cubicBezTo>
                    <a:pt x="3227" y="201"/>
                    <a:pt x="2995" y="306"/>
                    <a:pt x="2878" y="447"/>
                  </a:cubicBezTo>
                  <a:lnTo>
                    <a:pt x="2604" y="789"/>
                  </a:lnTo>
                  <a:cubicBezTo>
                    <a:pt x="2690" y="496"/>
                    <a:pt x="2399" y="320"/>
                    <a:pt x="2133" y="320"/>
                  </a:cubicBezTo>
                  <a:cubicBezTo>
                    <a:pt x="2047" y="320"/>
                    <a:pt x="1963" y="339"/>
                    <a:pt x="1896" y="378"/>
                  </a:cubicBezTo>
                  <a:cubicBezTo>
                    <a:pt x="1714" y="469"/>
                    <a:pt x="1554" y="584"/>
                    <a:pt x="1394" y="698"/>
                  </a:cubicBezTo>
                  <a:lnTo>
                    <a:pt x="1440" y="447"/>
                  </a:lnTo>
                  <a:cubicBezTo>
                    <a:pt x="1499" y="149"/>
                    <a:pt x="1243" y="1"/>
                    <a:pt x="967"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5"/>
            <p:cNvSpPr/>
            <p:nvPr/>
          </p:nvSpPr>
          <p:spPr>
            <a:xfrm>
              <a:off x="645175" y="3632150"/>
              <a:ext cx="394550" cy="462975"/>
            </a:xfrm>
            <a:custGeom>
              <a:avLst/>
              <a:gdLst/>
              <a:ahLst/>
              <a:cxnLst/>
              <a:rect l="l" t="t" r="r" b="b"/>
              <a:pathLst>
                <a:path w="15782" h="18519" extrusionOk="0">
                  <a:moveTo>
                    <a:pt x="7182" y="1688"/>
                  </a:moveTo>
                  <a:cubicBezTo>
                    <a:pt x="8027" y="5067"/>
                    <a:pt x="9214" y="8331"/>
                    <a:pt x="10720" y="11503"/>
                  </a:cubicBezTo>
                  <a:cubicBezTo>
                    <a:pt x="10775" y="11612"/>
                    <a:pt x="10914" y="11677"/>
                    <a:pt x="11038" y="11677"/>
                  </a:cubicBezTo>
                  <a:cubicBezTo>
                    <a:pt x="11071" y="11677"/>
                    <a:pt x="11103" y="11673"/>
                    <a:pt x="11131" y="11663"/>
                  </a:cubicBezTo>
                  <a:cubicBezTo>
                    <a:pt x="12409" y="11275"/>
                    <a:pt x="13665" y="10910"/>
                    <a:pt x="14920" y="10545"/>
                  </a:cubicBezTo>
                  <a:lnTo>
                    <a:pt x="14920" y="10545"/>
                  </a:lnTo>
                  <a:cubicBezTo>
                    <a:pt x="14578" y="12941"/>
                    <a:pt x="14098" y="15315"/>
                    <a:pt x="13459" y="17666"/>
                  </a:cubicBezTo>
                  <a:cubicBezTo>
                    <a:pt x="10789" y="16776"/>
                    <a:pt x="8118" y="15886"/>
                    <a:pt x="5425" y="14995"/>
                  </a:cubicBezTo>
                  <a:cubicBezTo>
                    <a:pt x="6475" y="14242"/>
                    <a:pt x="7525" y="13558"/>
                    <a:pt x="8620" y="12873"/>
                  </a:cubicBezTo>
                  <a:cubicBezTo>
                    <a:pt x="8780" y="12781"/>
                    <a:pt x="8712" y="12530"/>
                    <a:pt x="8552" y="12485"/>
                  </a:cubicBezTo>
                  <a:cubicBezTo>
                    <a:pt x="8529" y="12439"/>
                    <a:pt x="8529" y="12416"/>
                    <a:pt x="8506" y="12393"/>
                  </a:cubicBezTo>
                  <a:cubicBezTo>
                    <a:pt x="6132" y="9403"/>
                    <a:pt x="3759" y="6413"/>
                    <a:pt x="1385" y="3423"/>
                  </a:cubicBezTo>
                  <a:lnTo>
                    <a:pt x="1385" y="3423"/>
                  </a:lnTo>
                  <a:cubicBezTo>
                    <a:pt x="2092" y="3492"/>
                    <a:pt x="2800" y="3583"/>
                    <a:pt x="3508" y="3651"/>
                  </a:cubicBezTo>
                  <a:cubicBezTo>
                    <a:pt x="3950" y="3702"/>
                    <a:pt x="4721" y="3931"/>
                    <a:pt x="5321" y="3931"/>
                  </a:cubicBezTo>
                  <a:cubicBezTo>
                    <a:pt x="5527" y="3931"/>
                    <a:pt x="5713" y="3904"/>
                    <a:pt x="5859" y="3834"/>
                  </a:cubicBezTo>
                  <a:cubicBezTo>
                    <a:pt x="6498" y="3537"/>
                    <a:pt x="6886" y="2556"/>
                    <a:pt x="7182" y="1688"/>
                  </a:cubicBezTo>
                  <a:close/>
                  <a:moveTo>
                    <a:pt x="7247" y="0"/>
                  </a:moveTo>
                  <a:cubicBezTo>
                    <a:pt x="7113" y="0"/>
                    <a:pt x="6983" y="59"/>
                    <a:pt x="6931" y="182"/>
                  </a:cubicBezTo>
                  <a:cubicBezTo>
                    <a:pt x="6703" y="730"/>
                    <a:pt x="6475" y="1278"/>
                    <a:pt x="6224" y="1825"/>
                  </a:cubicBezTo>
                  <a:cubicBezTo>
                    <a:pt x="5829" y="2767"/>
                    <a:pt x="5772" y="3036"/>
                    <a:pt x="4718" y="3036"/>
                  </a:cubicBezTo>
                  <a:cubicBezTo>
                    <a:pt x="4674" y="3036"/>
                    <a:pt x="4628" y="3036"/>
                    <a:pt x="4580" y="3035"/>
                  </a:cubicBezTo>
                  <a:cubicBezTo>
                    <a:pt x="3279" y="3012"/>
                    <a:pt x="1910" y="2738"/>
                    <a:pt x="632" y="2579"/>
                  </a:cubicBezTo>
                  <a:cubicBezTo>
                    <a:pt x="621" y="2578"/>
                    <a:pt x="611" y="2577"/>
                    <a:pt x="601" y="2577"/>
                  </a:cubicBezTo>
                  <a:cubicBezTo>
                    <a:pt x="312" y="2577"/>
                    <a:pt x="0" y="2885"/>
                    <a:pt x="221" y="3149"/>
                  </a:cubicBezTo>
                  <a:cubicBezTo>
                    <a:pt x="2754" y="6345"/>
                    <a:pt x="5311" y="9563"/>
                    <a:pt x="7844" y="12759"/>
                  </a:cubicBezTo>
                  <a:cubicBezTo>
                    <a:pt x="6635" y="13329"/>
                    <a:pt x="5516" y="14014"/>
                    <a:pt x="4443" y="14813"/>
                  </a:cubicBezTo>
                  <a:cubicBezTo>
                    <a:pt x="4169" y="15018"/>
                    <a:pt x="4238" y="15384"/>
                    <a:pt x="4558" y="15475"/>
                  </a:cubicBezTo>
                  <a:cubicBezTo>
                    <a:pt x="7570" y="16502"/>
                    <a:pt x="10606" y="17483"/>
                    <a:pt x="13642" y="18511"/>
                  </a:cubicBezTo>
                  <a:cubicBezTo>
                    <a:pt x="13666" y="18516"/>
                    <a:pt x="13690" y="18518"/>
                    <a:pt x="13714" y="18518"/>
                  </a:cubicBezTo>
                  <a:cubicBezTo>
                    <a:pt x="13893" y="18518"/>
                    <a:pt x="14058" y="18375"/>
                    <a:pt x="14098" y="18214"/>
                  </a:cubicBezTo>
                  <a:cubicBezTo>
                    <a:pt x="14829" y="15543"/>
                    <a:pt x="15377" y="12850"/>
                    <a:pt x="15742" y="10111"/>
                  </a:cubicBezTo>
                  <a:cubicBezTo>
                    <a:pt x="15781" y="9874"/>
                    <a:pt x="15616" y="9636"/>
                    <a:pt x="15392" y="9636"/>
                  </a:cubicBezTo>
                  <a:cubicBezTo>
                    <a:pt x="15358" y="9636"/>
                    <a:pt x="15322" y="9642"/>
                    <a:pt x="15285" y="9654"/>
                  </a:cubicBezTo>
                  <a:cubicBezTo>
                    <a:pt x="14258" y="9951"/>
                    <a:pt x="13071" y="10522"/>
                    <a:pt x="12021" y="10613"/>
                  </a:cubicBezTo>
                  <a:cubicBezTo>
                    <a:pt x="11854" y="10728"/>
                    <a:pt x="11701" y="10786"/>
                    <a:pt x="11558" y="10786"/>
                  </a:cubicBezTo>
                  <a:cubicBezTo>
                    <a:pt x="11389" y="10786"/>
                    <a:pt x="11234" y="10705"/>
                    <a:pt x="11086" y="10545"/>
                  </a:cubicBezTo>
                  <a:cubicBezTo>
                    <a:pt x="10926" y="10202"/>
                    <a:pt x="10766" y="9860"/>
                    <a:pt x="10629" y="9517"/>
                  </a:cubicBezTo>
                  <a:cubicBezTo>
                    <a:pt x="10332" y="8878"/>
                    <a:pt x="10058" y="8216"/>
                    <a:pt x="9807" y="7554"/>
                  </a:cubicBezTo>
                  <a:cubicBezTo>
                    <a:pt x="8894" y="5181"/>
                    <a:pt x="8164" y="2738"/>
                    <a:pt x="7616" y="250"/>
                  </a:cubicBezTo>
                  <a:cubicBezTo>
                    <a:pt x="7578" y="87"/>
                    <a:pt x="7410" y="0"/>
                    <a:pt x="7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849;p31"/>
          <p:cNvSpPr txBox="1">
            <a:spLocks noGrp="1"/>
          </p:cNvSpPr>
          <p:nvPr>
            <p:ph type="title"/>
          </p:nvPr>
        </p:nvSpPr>
        <p:spPr>
          <a:xfrm>
            <a:off x="6864073" y="393020"/>
            <a:ext cx="2784071"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he-IL" sz="3200" dirty="0" smtClean="0">
                <a:latin typeface="David" panose="020E0502060401010101" pitchFamily="34" charset="-79"/>
                <a:cs typeface="David" panose="020E0502060401010101" pitchFamily="34" charset="-79"/>
              </a:rPr>
              <a:t>לו"ז הסיור</a:t>
            </a:r>
            <a:endParaRPr sz="3200" dirty="0">
              <a:latin typeface="David" panose="020E0502060401010101" pitchFamily="34" charset="-79"/>
              <a:cs typeface="David" panose="020E0502060401010101" pitchFamily="34" charset="-79"/>
            </a:endParaRPr>
          </a:p>
        </p:txBody>
      </p:sp>
      <p:grpSp>
        <p:nvGrpSpPr>
          <p:cNvPr id="28" name="Google Shape;851;p31"/>
          <p:cNvGrpSpPr/>
          <p:nvPr/>
        </p:nvGrpSpPr>
        <p:grpSpPr>
          <a:xfrm>
            <a:off x="6442488" y="752029"/>
            <a:ext cx="2382418" cy="178326"/>
            <a:chOff x="4345425" y="2175475"/>
            <a:chExt cx="800750" cy="176025"/>
          </a:xfrm>
        </p:grpSpPr>
        <p:sp>
          <p:nvSpPr>
            <p:cNvPr id="29" name="Google Shape;852;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853;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מלבן 31"/>
          <p:cNvSpPr/>
          <p:nvPr/>
        </p:nvSpPr>
        <p:spPr>
          <a:xfrm>
            <a:off x="3888059" y="1017758"/>
            <a:ext cx="5426926" cy="41549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08:00-08:30 – נפגשים בפיקוד העורף (רמלה), משאירים רכבים</a:t>
            </a:r>
            <a:endParaRPr lang="he-IL" dirty="0">
              <a:latin typeface="David" panose="020E0502060401010101" pitchFamily="34" charset="-79"/>
              <a:cs typeface="David" panose="020E0502060401010101" pitchFamily="34" charset="-79"/>
            </a:endParaRPr>
          </a:p>
        </p:txBody>
      </p:sp>
      <p:sp>
        <p:nvSpPr>
          <p:cNvPr id="33" name="מלבן 32"/>
          <p:cNvSpPr/>
          <p:nvPr/>
        </p:nvSpPr>
        <p:spPr>
          <a:xfrm>
            <a:off x="6650451" y="1271490"/>
            <a:ext cx="2118732" cy="41549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08:30-09:00 – ארוחת בוקר</a:t>
            </a:r>
            <a:endParaRPr lang="he-IL" dirty="0">
              <a:latin typeface="David" panose="020E0502060401010101" pitchFamily="34" charset="-79"/>
              <a:cs typeface="David" panose="020E0502060401010101" pitchFamily="34" charset="-79"/>
            </a:endParaRPr>
          </a:p>
        </p:txBody>
      </p:sp>
      <p:sp>
        <p:nvSpPr>
          <p:cNvPr id="34" name="מלבן 33"/>
          <p:cNvSpPr/>
          <p:nvPr/>
        </p:nvSpPr>
        <p:spPr>
          <a:xfrm>
            <a:off x="2720897" y="1540090"/>
            <a:ext cx="7408734" cy="41549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09:30-10:15 – שיחה עם מר שלום עזרן, מחזיק תיק החינוך בעיר לוד</a:t>
            </a:r>
            <a:endParaRPr lang="he-IL" dirty="0">
              <a:latin typeface="David" panose="020E0502060401010101" pitchFamily="34" charset="-79"/>
              <a:cs typeface="David" panose="020E0502060401010101" pitchFamily="34" charset="-79"/>
            </a:endParaRPr>
          </a:p>
        </p:txBody>
      </p:sp>
      <p:sp>
        <p:nvSpPr>
          <p:cNvPr id="35" name="מלבן 34"/>
          <p:cNvSpPr/>
          <p:nvPr/>
        </p:nvSpPr>
        <p:spPr>
          <a:xfrm>
            <a:off x="4036742" y="1786388"/>
            <a:ext cx="5420100" cy="41549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10:15-11:00 – שיחה עם עו"ד אבי סרוסי, יו"ר ועד ההורים</a:t>
            </a:r>
            <a:endParaRPr lang="he-IL" dirty="0">
              <a:latin typeface="David" panose="020E0502060401010101" pitchFamily="34" charset="-79"/>
              <a:cs typeface="David" panose="020E0502060401010101" pitchFamily="34" charset="-79"/>
            </a:endParaRPr>
          </a:p>
        </p:txBody>
      </p:sp>
      <p:sp>
        <p:nvSpPr>
          <p:cNvPr id="37" name="מלבן 36"/>
          <p:cNvSpPr/>
          <p:nvPr/>
        </p:nvSpPr>
        <p:spPr>
          <a:xfrm>
            <a:off x="4839630" y="2047554"/>
            <a:ext cx="5420100" cy="38856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11:15-12:00 – סיור במסגד הגדול </a:t>
            </a:r>
            <a:endParaRPr lang="he-IL" dirty="0">
              <a:latin typeface="David" panose="020E0502060401010101" pitchFamily="34" charset="-79"/>
              <a:cs typeface="David" panose="020E0502060401010101" pitchFamily="34" charset="-79"/>
            </a:endParaRPr>
          </a:p>
        </p:txBody>
      </p:sp>
      <p:sp>
        <p:nvSpPr>
          <p:cNvPr id="38" name="מלבן 37"/>
          <p:cNvSpPr/>
          <p:nvPr/>
        </p:nvSpPr>
        <p:spPr>
          <a:xfrm>
            <a:off x="2720897" y="2308720"/>
            <a:ext cx="6683905" cy="41549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12:15-13:30 – קבוצה א' מפגש בביה"ס אורט יהודי, קבוצה ב' בביה"ס אורט ערבי</a:t>
            </a:r>
            <a:endParaRPr lang="he-IL" dirty="0">
              <a:latin typeface="David" panose="020E0502060401010101" pitchFamily="34" charset="-79"/>
              <a:cs typeface="David" panose="020E0502060401010101" pitchFamily="34" charset="-79"/>
            </a:endParaRPr>
          </a:p>
        </p:txBody>
      </p:sp>
      <p:sp>
        <p:nvSpPr>
          <p:cNvPr id="39" name="מלבן 38"/>
          <p:cNvSpPr/>
          <p:nvPr/>
        </p:nvSpPr>
        <p:spPr>
          <a:xfrm>
            <a:off x="4999767" y="2577320"/>
            <a:ext cx="5420100" cy="38856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13:45-14:15 – ארוחת צהריים</a:t>
            </a:r>
            <a:endParaRPr lang="he-IL" dirty="0">
              <a:latin typeface="David" panose="020E0502060401010101" pitchFamily="34" charset="-79"/>
              <a:cs typeface="David" panose="020E0502060401010101" pitchFamily="34" charset="-79"/>
            </a:endParaRPr>
          </a:p>
        </p:txBody>
      </p:sp>
      <p:sp>
        <p:nvSpPr>
          <p:cNvPr id="40" name="מלבן 39"/>
          <p:cNvSpPr/>
          <p:nvPr/>
        </p:nvSpPr>
        <p:spPr>
          <a:xfrm>
            <a:off x="3505201" y="2833858"/>
            <a:ext cx="5420100" cy="38856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14:15-15:30 – יזמות חברתית: הגרעין התורני, "התחנה", "החווה החקלאית"</a:t>
            </a:r>
            <a:endParaRPr lang="he-IL" dirty="0">
              <a:latin typeface="David" panose="020E0502060401010101" pitchFamily="34" charset="-79"/>
              <a:cs typeface="David" panose="020E0502060401010101" pitchFamily="34" charset="-79"/>
            </a:endParaRPr>
          </a:p>
        </p:txBody>
      </p:sp>
      <p:sp>
        <p:nvSpPr>
          <p:cNvPr id="41" name="מלבן 40"/>
          <p:cNvSpPr/>
          <p:nvPr/>
        </p:nvSpPr>
        <p:spPr>
          <a:xfrm>
            <a:off x="4508810" y="3108046"/>
            <a:ext cx="5420100" cy="38856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15:30-16:00 – הצגת תובנות מהמפגש המפוצל</a:t>
            </a:r>
            <a:endParaRPr lang="he-IL" dirty="0">
              <a:latin typeface="David" panose="020E0502060401010101" pitchFamily="34" charset="-79"/>
              <a:cs typeface="David" panose="020E0502060401010101" pitchFamily="34" charset="-79"/>
            </a:endParaRPr>
          </a:p>
        </p:txBody>
      </p:sp>
      <p:sp>
        <p:nvSpPr>
          <p:cNvPr id="42" name="מלבן 41"/>
          <p:cNvSpPr/>
          <p:nvPr/>
        </p:nvSpPr>
        <p:spPr>
          <a:xfrm>
            <a:off x="4709531" y="3364584"/>
            <a:ext cx="5420100" cy="38856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16:00-17:30 – עיבוד ותובנות של הצוות</a:t>
            </a:r>
            <a:endParaRPr lang="he-IL" dirty="0">
              <a:latin typeface="David" panose="020E0502060401010101" pitchFamily="34" charset="-79"/>
              <a:cs typeface="David" panose="020E0502060401010101" pitchFamily="34" charset="-79"/>
            </a:endParaRPr>
          </a:p>
        </p:txBody>
      </p:sp>
      <p:sp>
        <p:nvSpPr>
          <p:cNvPr id="43" name="מלבן 42"/>
          <p:cNvSpPr/>
          <p:nvPr/>
        </p:nvSpPr>
        <p:spPr>
          <a:xfrm>
            <a:off x="5585205" y="3839111"/>
            <a:ext cx="3668752" cy="415498"/>
          </a:xfrm>
          <a:prstGeom prst="rect">
            <a:avLst/>
          </a:prstGeom>
        </p:spPr>
        <p:txBody>
          <a:bodyPr wrap="square">
            <a:spAutoFit/>
          </a:bodyPr>
          <a:lstStyle/>
          <a:p>
            <a:pPr algn="ctr">
              <a:lnSpc>
                <a:spcPct val="150000"/>
              </a:lnSpc>
            </a:pPr>
            <a:r>
              <a:rPr lang="he-IL" dirty="0" smtClean="0">
                <a:latin typeface="David" panose="020E0502060401010101" pitchFamily="34" charset="-79"/>
                <a:cs typeface="David" panose="020E0502060401010101" pitchFamily="34" charset="-79"/>
              </a:rPr>
              <a:t>בסיום הסיור נסיעה לערב צוות בגדרה</a:t>
            </a:r>
            <a:endParaRPr lang="he-IL" dirty="0">
              <a:latin typeface="David" panose="020E0502060401010101" pitchFamily="34" charset="-79"/>
              <a:cs typeface="David" panose="020E0502060401010101" pitchFamily="34" charset="-79"/>
            </a:endParaRPr>
          </a:p>
        </p:txBody>
      </p:sp>
      <p:grpSp>
        <p:nvGrpSpPr>
          <p:cNvPr id="44" name="Google Shape;1385;p42"/>
          <p:cNvGrpSpPr/>
          <p:nvPr/>
        </p:nvGrpSpPr>
        <p:grpSpPr>
          <a:xfrm rot="9250456">
            <a:off x="1022613" y="3867857"/>
            <a:ext cx="2306851" cy="358006"/>
            <a:chOff x="2142525" y="3876725"/>
            <a:chExt cx="2414850" cy="295200"/>
          </a:xfrm>
        </p:grpSpPr>
        <p:sp>
          <p:nvSpPr>
            <p:cNvPr id="45" name="Google Shape;1386;p42"/>
            <p:cNvSpPr/>
            <p:nvPr/>
          </p:nvSpPr>
          <p:spPr>
            <a:xfrm>
              <a:off x="2147925" y="3884850"/>
              <a:ext cx="91075" cy="132625"/>
            </a:xfrm>
            <a:custGeom>
              <a:avLst/>
              <a:gdLst/>
              <a:ahLst/>
              <a:cxnLst/>
              <a:rect l="l" t="t" r="r" b="b"/>
              <a:pathLst>
                <a:path w="3643" h="5305" extrusionOk="0">
                  <a:moveTo>
                    <a:pt x="2786" y="1"/>
                  </a:moveTo>
                  <a:cubicBezTo>
                    <a:pt x="2678" y="1"/>
                    <a:pt x="2570" y="2"/>
                    <a:pt x="2462" y="4"/>
                  </a:cubicBezTo>
                  <a:cubicBezTo>
                    <a:pt x="992" y="94"/>
                    <a:pt x="208" y="897"/>
                    <a:pt x="118" y="2420"/>
                  </a:cubicBezTo>
                  <a:cubicBezTo>
                    <a:pt x="1" y="3961"/>
                    <a:pt x="659" y="4872"/>
                    <a:pt x="2101" y="5169"/>
                  </a:cubicBezTo>
                  <a:cubicBezTo>
                    <a:pt x="2498" y="5223"/>
                    <a:pt x="2894" y="5268"/>
                    <a:pt x="3282" y="5305"/>
                  </a:cubicBezTo>
                  <a:cubicBezTo>
                    <a:pt x="3174" y="3601"/>
                    <a:pt x="3291" y="1843"/>
                    <a:pt x="3643" y="22"/>
                  </a:cubicBezTo>
                  <a:cubicBezTo>
                    <a:pt x="3365" y="9"/>
                    <a:pt x="3079" y="1"/>
                    <a:pt x="2786" y="1"/>
                  </a:cubicBezTo>
                  <a:close/>
                </a:path>
              </a:pathLst>
            </a:custGeom>
            <a:solidFill>
              <a:srgbClr val="F7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387;p42"/>
            <p:cNvSpPr/>
            <p:nvPr/>
          </p:nvSpPr>
          <p:spPr>
            <a:xfrm>
              <a:off x="2227250" y="3885400"/>
              <a:ext cx="45775" cy="135000"/>
            </a:xfrm>
            <a:custGeom>
              <a:avLst/>
              <a:gdLst/>
              <a:ahLst/>
              <a:cxnLst/>
              <a:rect l="l" t="t" r="r" b="b"/>
              <a:pathLst>
                <a:path w="1831" h="5400" extrusionOk="0">
                  <a:moveTo>
                    <a:pt x="470" y="0"/>
                  </a:moveTo>
                  <a:cubicBezTo>
                    <a:pt x="118" y="1821"/>
                    <a:pt x="1" y="3579"/>
                    <a:pt x="109" y="5283"/>
                  </a:cubicBezTo>
                  <a:cubicBezTo>
                    <a:pt x="560" y="5337"/>
                    <a:pt x="1010" y="5373"/>
                    <a:pt x="1461" y="5400"/>
                  </a:cubicBezTo>
                  <a:cubicBezTo>
                    <a:pt x="1416" y="3669"/>
                    <a:pt x="1533" y="1902"/>
                    <a:pt x="1831" y="100"/>
                  </a:cubicBezTo>
                  <a:cubicBezTo>
                    <a:pt x="1389" y="54"/>
                    <a:pt x="938" y="18"/>
                    <a:pt x="470" y="0"/>
                  </a:cubicBezTo>
                  <a:close/>
                </a:path>
              </a:pathLst>
            </a:custGeom>
            <a:solidFill>
              <a:srgbClr val="D73B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388;p42"/>
            <p:cNvSpPr/>
            <p:nvPr/>
          </p:nvSpPr>
          <p:spPr>
            <a:xfrm>
              <a:off x="2262625" y="3878875"/>
              <a:ext cx="121050" cy="159625"/>
            </a:xfrm>
            <a:custGeom>
              <a:avLst/>
              <a:gdLst/>
              <a:ahLst/>
              <a:cxnLst/>
              <a:rect l="l" t="t" r="r" b="b"/>
              <a:pathLst>
                <a:path w="4842" h="6385" extrusionOk="0">
                  <a:moveTo>
                    <a:pt x="3846" y="1837"/>
                  </a:moveTo>
                  <a:cubicBezTo>
                    <a:pt x="3853" y="1837"/>
                    <a:pt x="3860" y="1838"/>
                    <a:pt x="3868" y="1839"/>
                  </a:cubicBezTo>
                  <a:cubicBezTo>
                    <a:pt x="4075" y="1857"/>
                    <a:pt x="4156" y="2208"/>
                    <a:pt x="4111" y="2911"/>
                  </a:cubicBezTo>
                  <a:cubicBezTo>
                    <a:pt x="4129" y="3552"/>
                    <a:pt x="4010" y="3877"/>
                    <a:pt x="3754" y="3877"/>
                  </a:cubicBezTo>
                  <a:cubicBezTo>
                    <a:pt x="3747" y="3877"/>
                    <a:pt x="3740" y="3876"/>
                    <a:pt x="3733" y="3876"/>
                  </a:cubicBezTo>
                  <a:cubicBezTo>
                    <a:pt x="3561" y="3858"/>
                    <a:pt x="3471" y="3696"/>
                    <a:pt x="3453" y="3371"/>
                  </a:cubicBezTo>
                  <a:cubicBezTo>
                    <a:pt x="3471" y="3047"/>
                    <a:pt x="3489" y="2875"/>
                    <a:pt x="3489" y="2866"/>
                  </a:cubicBezTo>
                  <a:cubicBezTo>
                    <a:pt x="3533" y="2180"/>
                    <a:pt x="3652" y="1837"/>
                    <a:pt x="3846" y="1837"/>
                  </a:cubicBezTo>
                  <a:close/>
                  <a:moveTo>
                    <a:pt x="2439" y="1490"/>
                  </a:moveTo>
                  <a:cubicBezTo>
                    <a:pt x="2468" y="1490"/>
                    <a:pt x="2500" y="1504"/>
                    <a:pt x="2534" y="1532"/>
                  </a:cubicBezTo>
                  <a:cubicBezTo>
                    <a:pt x="2551" y="1524"/>
                    <a:pt x="2567" y="1520"/>
                    <a:pt x="2582" y="1520"/>
                  </a:cubicBezTo>
                  <a:cubicBezTo>
                    <a:pt x="2752" y="1520"/>
                    <a:pt x="2807" y="2039"/>
                    <a:pt x="2732" y="3083"/>
                  </a:cubicBezTo>
                  <a:cubicBezTo>
                    <a:pt x="2723" y="4084"/>
                    <a:pt x="2586" y="4589"/>
                    <a:pt x="2321" y="4589"/>
                  </a:cubicBezTo>
                  <a:cubicBezTo>
                    <a:pt x="2314" y="4589"/>
                    <a:pt x="2307" y="4589"/>
                    <a:pt x="2300" y="4588"/>
                  </a:cubicBezTo>
                  <a:cubicBezTo>
                    <a:pt x="2119" y="4579"/>
                    <a:pt x="2029" y="4318"/>
                    <a:pt x="2038" y="3813"/>
                  </a:cubicBezTo>
                  <a:cubicBezTo>
                    <a:pt x="2074" y="3308"/>
                    <a:pt x="2092" y="3056"/>
                    <a:pt x="2092" y="3038"/>
                  </a:cubicBezTo>
                  <a:cubicBezTo>
                    <a:pt x="2110" y="2695"/>
                    <a:pt x="2137" y="2380"/>
                    <a:pt x="2182" y="2109"/>
                  </a:cubicBezTo>
                  <a:cubicBezTo>
                    <a:pt x="2239" y="1695"/>
                    <a:pt x="2325" y="1490"/>
                    <a:pt x="2439" y="1490"/>
                  </a:cubicBezTo>
                  <a:close/>
                  <a:moveTo>
                    <a:pt x="961" y="1020"/>
                  </a:moveTo>
                  <a:cubicBezTo>
                    <a:pt x="977" y="1020"/>
                    <a:pt x="994" y="1026"/>
                    <a:pt x="1011" y="1037"/>
                  </a:cubicBezTo>
                  <a:cubicBezTo>
                    <a:pt x="1013" y="1036"/>
                    <a:pt x="1016" y="1036"/>
                    <a:pt x="1019" y="1036"/>
                  </a:cubicBezTo>
                  <a:cubicBezTo>
                    <a:pt x="1220" y="1036"/>
                    <a:pt x="1280" y="1659"/>
                    <a:pt x="1191" y="2920"/>
                  </a:cubicBezTo>
                  <a:cubicBezTo>
                    <a:pt x="1164" y="4156"/>
                    <a:pt x="1024" y="4778"/>
                    <a:pt x="760" y="4778"/>
                  </a:cubicBezTo>
                  <a:cubicBezTo>
                    <a:pt x="757" y="4778"/>
                    <a:pt x="753" y="4778"/>
                    <a:pt x="749" y="4777"/>
                  </a:cubicBezTo>
                  <a:cubicBezTo>
                    <a:pt x="578" y="4768"/>
                    <a:pt x="497" y="4444"/>
                    <a:pt x="506" y="3822"/>
                  </a:cubicBezTo>
                  <a:cubicBezTo>
                    <a:pt x="551" y="3209"/>
                    <a:pt x="569" y="2893"/>
                    <a:pt x="569" y="2875"/>
                  </a:cubicBezTo>
                  <a:cubicBezTo>
                    <a:pt x="651" y="1639"/>
                    <a:pt x="787" y="1020"/>
                    <a:pt x="961" y="1020"/>
                  </a:cubicBezTo>
                  <a:close/>
                  <a:moveTo>
                    <a:pt x="3609" y="4159"/>
                  </a:moveTo>
                  <a:cubicBezTo>
                    <a:pt x="3633" y="4159"/>
                    <a:pt x="3660" y="4161"/>
                    <a:pt x="3688" y="4164"/>
                  </a:cubicBezTo>
                  <a:cubicBezTo>
                    <a:pt x="3904" y="4191"/>
                    <a:pt x="4012" y="4309"/>
                    <a:pt x="3994" y="4516"/>
                  </a:cubicBezTo>
                  <a:cubicBezTo>
                    <a:pt x="3986" y="4714"/>
                    <a:pt x="3878" y="4805"/>
                    <a:pt x="3688" y="4805"/>
                  </a:cubicBezTo>
                  <a:cubicBezTo>
                    <a:pt x="3679" y="4805"/>
                    <a:pt x="3670" y="4805"/>
                    <a:pt x="3661" y="4804"/>
                  </a:cubicBezTo>
                  <a:cubicBezTo>
                    <a:pt x="3534" y="4795"/>
                    <a:pt x="3444" y="4732"/>
                    <a:pt x="3381" y="4624"/>
                  </a:cubicBezTo>
                  <a:cubicBezTo>
                    <a:pt x="3336" y="4543"/>
                    <a:pt x="3318" y="4480"/>
                    <a:pt x="3318" y="4426"/>
                  </a:cubicBezTo>
                  <a:cubicBezTo>
                    <a:pt x="3334" y="4244"/>
                    <a:pt x="3433" y="4159"/>
                    <a:pt x="3609" y="4159"/>
                  </a:cubicBezTo>
                  <a:close/>
                  <a:moveTo>
                    <a:pt x="1193" y="0"/>
                  </a:moveTo>
                  <a:cubicBezTo>
                    <a:pt x="966" y="0"/>
                    <a:pt x="719" y="42"/>
                    <a:pt x="452" y="126"/>
                  </a:cubicBezTo>
                  <a:cubicBezTo>
                    <a:pt x="434" y="207"/>
                    <a:pt x="416" y="279"/>
                    <a:pt x="416" y="361"/>
                  </a:cubicBezTo>
                  <a:cubicBezTo>
                    <a:pt x="118" y="2163"/>
                    <a:pt x="1" y="3930"/>
                    <a:pt x="46" y="5661"/>
                  </a:cubicBezTo>
                  <a:cubicBezTo>
                    <a:pt x="37" y="5751"/>
                    <a:pt x="37" y="5841"/>
                    <a:pt x="46" y="5931"/>
                  </a:cubicBezTo>
                  <a:cubicBezTo>
                    <a:pt x="376" y="6070"/>
                    <a:pt x="691" y="6139"/>
                    <a:pt x="991" y="6139"/>
                  </a:cubicBezTo>
                  <a:cubicBezTo>
                    <a:pt x="1200" y="6139"/>
                    <a:pt x="1401" y="6106"/>
                    <a:pt x="1596" y="6039"/>
                  </a:cubicBezTo>
                  <a:cubicBezTo>
                    <a:pt x="1886" y="6173"/>
                    <a:pt x="2179" y="6240"/>
                    <a:pt x="2475" y="6240"/>
                  </a:cubicBezTo>
                  <a:cubicBezTo>
                    <a:pt x="2677" y="6240"/>
                    <a:pt x="2879" y="6209"/>
                    <a:pt x="3084" y="6147"/>
                  </a:cubicBezTo>
                  <a:cubicBezTo>
                    <a:pt x="3292" y="6305"/>
                    <a:pt x="3525" y="6385"/>
                    <a:pt x="3784" y="6385"/>
                  </a:cubicBezTo>
                  <a:cubicBezTo>
                    <a:pt x="3986" y="6385"/>
                    <a:pt x="4203" y="6336"/>
                    <a:pt x="4436" y="6238"/>
                  </a:cubicBezTo>
                  <a:cubicBezTo>
                    <a:pt x="4418" y="5769"/>
                    <a:pt x="4418" y="5309"/>
                    <a:pt x="4418" y="4858"/>
                  </a:cubicBezTo>
                  <a:cubicBezTo>
                    <a:pt x="4427" y="3975"/>
                    <a:pt x="4481" y="3101"/>
                    <a:pt x="4580" y="2244"/>
                  </a:cubicBezTo>
                  <a:cubicBezTo>
                    <a:pt x="4652" y="1640"/>
                    <a:pt x="4733" y="1037"/>
                    <a:pt x="4841" y="433"/>
                  </a:cubicBezTo>
                  <a:cubicBezTo>
                    <a:pt x="4604" y="322"/>
                    <a:pt x="4342" y="266"/>
                    <a:pt x="4057" y="266"/>
                  </a:cubicBezTo>
                  <a:cubicBezTo>
                    <a:pt x="3877" y="266"/>
                    <a:pt x="3688" y="288"/>
                    <a:pt x="3489" y="333"/>
                  </a:cubicBezTo>
                  <a:cubicBezTo>
                    <a:pt x="3200" y="184"/>
                    <a:pt x="2913" y="108"/>
                    <a:pt x="2630" y="108"/>
                  </a:cubicBezTo>
                  <a:cubicBezTo>
                    <a:pt x="2419" y="108"/>
                    <a:pt x="2210" y="150"/>
                    <a:pt x="2002" y="234"/>
                  </a:cubicBezTo>
                  <a:cubicBezTo>
                    <a:pt x="1773" y="78"/>
                    <a:pt x="1502" y="0"/>
                    <a:pt x="1193" y="0"/>
                  </a:cubicBezTo>
                  <a:close/>
                </a:path>
              </a:pathLst>
            </a:custGeom>
            <a:solidFill>
              <a:srgbClr val="FCAD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389;p42"/>
            <p:cNvSpPr/>
            <p:nvPr/>
          </p:nvSpPr>
          <p:spPr>
            <a:xfrm>
              <a:off x="2275025" y="3904375"/>
              <a:ext cx="91525" cy="94625"/>
            </a:xfrm>
            <a:custGeom>
              <a:avLst/>
              <a:gdLst/>
              <a:ahLst/>
              <a:cxnLst/>
              <a:rect l="l" t="t" r="r" b="b"/>
              <a:pathLst>
                <a:path w="3661" h="3785" extrusionOk="0">
                  <a:moveTo>
                    <a:pt x="3350" y="817"/>
                  </a:moveTo>
                  <a:cubicBezTo>
                    <a:pt x="3156" y="817"/>
                    <a:pt x="3037" y="1160"/>
                    <a:pt x="2993" y="1846"/>
                  </a:cubicBezTo>
                  <a:cubicBezTo>
                    <a:pt x="2993" y="1855"/>
                    <a:pt x="2975" y="2027"/>
                    <a:pt x="2957" y="2351"/>
                  </a:cubicBezTo>
                  <a:cubicBezTo>
                    <a:pt x="2975" y="2676"/>
                    <a:pt x="3065" y="2847"/>
                    <a:pt x="3237" y="2856"/>
                  </a:cubicBezTo>
                  <a:cubicBezTo>
                    <a:pt x="3244" y="2856"/>
                    <a:pt x="3251" y="2857"/>
                    <a:pt x="3258" y="2857"/>
                  </a:cubicBezTo>
                  <a:cubicBezTo>
                    <a:pt x="3514" y="2857"/>
                    <a:pt x="3633" y="2532"/>
                    <a:pt x="3615" y="1891"/>
                  </a:cubicBezTo>
                  <a:cubicBezTo>
                    <a:pt x="3660" y="1188"/>
                    <a:pt x="3579" y="837"/>
                    <a:pt x="3372" y="819"/>
                  </a:cubicBezTo>
                  <a:cubicBezTo>
                    <a:pt x="3364" y="818"/>
                    <a:pt x="3357" y="817"/>
                    <a:pt x="3350" y="817"/>
                  </a:cubicBezTo>
                  <a:close/>
                  <a:moveTo>
                    <a:pt x="1943" y="470"/>
                  </a:moveTo>
                  <a:cubicBezTo>
                    <a:pt x="1829" y="470"/>
                    <a:pt x="1743" y="675"/>
                    <a:pt x="1686" y="1089"/>
                  </a:cubicBezTo>
                  <a:cubicBezTo>
                    <a:pt x="1641" y="1360"/>
                    <a:pt x="1614" y="1675"/>
                    <a:pt x="1596" y="2018"/>
                  </a:cubicBezTo>
                  <a:cubicBezTo>
                    <a:pt x="1596" y="2036"/>
                    <a:pt x="1578" y="2288"/>
                    <a:pt x="1542" y="2793"/>
                  </a:cubicBezTo>
                  <a:cubicBezTo>
                    <a:pt x="1533" y="3298"/>
                    <a:pt x="1623" y="3559"/>
                    <a:pt x="1804" y="3568"/>
                  </a:cubicBezTo>
                  <a:cubicBezTo>
                    <a:pt x="1811" y="3569"/>
                    <a:pt x="1818" y="3569"/>
                    <a:pt x="1825" y="3569"/>
                  </a:cubicBezTo>
                  <a:cubicBezTo>
                    <a:pt x="2090" y="3569"/>
                    <a:pt x="2227" y="3064"/>
                    <a:pt x="2236" y="2063"/>
                  </a:cubicBezTo>
                  <a:cubicBezTo>
                    <a:pt x="2311" y="1019"/>
                    <a:pt x="2256" y="500"/>
                    <a:pt x="2086" y="500"/>
                  </a:cubicBezTo>
                  <a:cubicBezTo>
                    <a:pt x="2071" y="500"/>
                    <a:pt x="2055" y="504"/>
                    <a:pt x="2038" y="512"/>
                  </a:cubicBezTo>
                  <a:cubicBezTo>
                    <a:pt x="2004" y="484"/>
                    <a:pt x="1972" y="470"/>
                    <a:pt x="1943" y="470"/>
                  </a:cubicBezTo>
                  <a:close/>
                  <a:moveTo>
                    <a:pt x="465" y="0"/>
                  </a:moveTo>
                  <a:cubicBezTo>
                    <a:pt x="291" y="0"/>
                    <a:pt x="155" y="619"/>
                    <a:pt x="73" y="1855"/>
                  </a:cubicBezTo>
                  <a:cubicBezTo>
                    <a:pt x="73" y="1873"/>
                    <a:pt x="55" y="2189"/>
                    <a:pt x="10" y="2802"/>
                  </a:cubicBezTo>
                  <a:cubicBezTo>
                    <a:pt x="1" y="3424"/>
                    <a:pt x="82" y="3748"/>
                    <a:pt x="253" y="3757"/>
                  </a:cubicBezTo>
                  <a:cubicBezTo>
                    <a:pt x="257" y="3758"/>
                    <a:pt x="261" y="3758"/>
                    <a:pt x="264" y="3758"/>
                  </a:cubicBezTo>
                  <a:cubicBezTo>
                    <a:pt x="528" y="3758"/>
                    <a:pt x="668" y="3136"/>
                    <a:pt x="695" y="1900"/>
                  </a:cubicBezTo>
                  <a:cubicBezTo>
                    <a:pt x="784" y="639"/>
                    <a:pt x="724" y="16"/>
                    <a:pt x="523" y="16"/>
                  </a:cubicBezTo>
                  <a:cubicBezTo>
                    <a:pt x="520" y="16"/>
                    <a:pt x="517" y="16"/>
                    <a:pt x="515" y="17"/>
                  </a:cubicBezTo>
                  <a:cubicBezTo>
                    <a:pt x="498" y="6"/>
                    <a:pt x="481" y="0"/>
                    <a:pt x="465" y="0"/>
                  </a:cubicBezTo>
                  <a:close/>
                  <a:moveTo>
                    <a:pt x="3113" y="3139"/>
                  </a:moveTo>
                  <a:cubicBezTo>
                    <a:pt x="2937" y="3139"/>
                    <a:pt x="2838" y="3224"/>
                    <a:pt x="2822" y="3406"/>
                  </a:cubicBezTo>
                  <a:cubicBezTo>
                    <a:pt x="2822" y="3460"/>
                    <a:pt x="2840" y="3523"/>
                    <a:pt x="2885" y="3604"/>
                  </a:cubicBezTo>
                  <a:cubicBezTo>
                    <a:pt x="2948" y="3712"/>
                    <a:pt x="3038" y="3775"/>
                    <a:pt x="3165" y="3784"/>
                  </a:cubicBezTo>
                  <a:cubicBezTo>
                    <a:pt x="3174" y="3785"/>
                    <a:pt x="3183" y="3785"/>
                    <a:pt x="3192" y="3785"/>
                  </a:cubicBezTo>
                  <a:cubicBezTo>
                    <a:pt x="3382" y="3785"/>
                    <a:pt x="3490" y="3694"/>
                    <a:pt x="3498" y="3496"/>
                  </a:cubicBezTo>
                  <a:cubicBezTo>
                    <a:pt x="3516" y="3289"/>
                    <a:pt x="3408" y="3171"/>
                    <a:pt x="3192" y="3144"/>
                  </a:cubicBezTo>
                  <a:cubicBezTo>
                    <a:pt x="3164" y="3141"/>
                    <a:pt x="3137" y="3139"/>
                    <a:pt x="3113" y="3139"/>
                  </a:cubicBezTo>
                  <a:close/>
                </a:path>
              </a:pathLst>
            </a:custGeom>
            <a:solidFill>
              <a:srgbClr val="FFD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390;p42"/>
            <p:cNvSpPr/>
            <p:nvPr/>
          </p:nvSpPr>
          <p:spPr>
            <a:xfrm>
              <a:off x="4200850" y="4019700"/>
              <a:ext cx="243175" cy="145150"/>
            </a:xfrm>
            <a:custGeom>
              <a:avLst/>
              <a:gdLst/>
              <a:ahLst/>
              <a:cxnLst/>
              <a:rect l="l" t="t" r="r" b="b"/>
              <a:pathLst>
                <a:path w="9727" h="5806" extrusionOk="0">
                  <a:moveTo>
                    <a:pt x="2290" y="1"/>
                  </a:moveTo>
                  <a:cubicBezTo>
                    <a:pt x="1821" y="289"/>
                    <a:pt x="1299" y="632"/>
                    <a:pt x="731" y="1019"/>
                  </a:cubicBezTo>
                  <a:cubicBezTo>
                    <a:pt x="334" y="1290"/>
                    <a:pt x="91" y="1506"/>
                    <a:pt x="1" y="1668"/>
                  </a:cubicBezTo>
                  <a:cubicBezTo>
                    <a:pt x="73" y="1767"/>
                    <a:pt x="325" y="1885"/>
                    <a:pt x="758" y="2029"/>
                  </a:cubicBezTo>
                  <a:cubicBezTo>
                    <a:pt x="1181" y="2164"/>
                    <a:pt x="1803" y="2371"/>
                    <a:pt x="2597" y="2669"/>
                  </a:cubicBezTo>
                  <a:cubicBezTo>
                    <a:pt x="3390" y="2939"/>
                    <a:pt x="4075" y="3128"/>
                    <a:pt x="4634" y="3237"/>
                  </a:cubicBezTo>
                  <a:cubicBezTo>
                    <a:pt x="3516" y="3489"/>
                    <a:pt x="2579" y="3696"/>
                    <a:pt x="1812" y="3832"/>
                  </a:cubicBezTo>
                  <a:cubicBezTo>
                    <a:pt x="1037" y="3967"/>
                    <a:pt x="559" y="4129"/>
                    <a:pt x="379" y="4318"/>
                  </a:cubicBezTo>
                  <a:cubicBezTo>
                    <a:pt x="343" y="4354"/>
                    <a:pt x="541" y="4598"/>
                    <a:pt x="992" y="5039"/>
                  </a:cubicBezTo>
                  <a:cubicBezTo>
                    <a:pt x="1443" y="5499"/>
                    <a:pt x="1740" y="5752"/>
                    <a:pt x="1894" y="5806"/>
                  </a:cubicBezTo>
                  <a:lnTo>
                    <a:pt x="9591" y="4399"/>
                  </a:lnTo>
                  <a:cubicBezTo>
                    <a:pt x="9195" y="3777"/>
                    <a:pt x="9240" y="3011"/>
                    <a:pt x="9727" y="2110"/>
                  </a:cubicBezTo>
                  <a:lnTo>
                    <a:pt x="2290" y="1"/>
                  </a:lnTo>
                  <a:close/>
                </a:path>
              </a:pathLst>
            </a:custGeom>
            <a:solidFill>
              <a:srgbClr val="DEA0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391;p42"/>
            <p:cNvSpPr/>
            <p:nvPr/>
          </p:nvSpPr>
          <p:spPr>
            <a:xfrm>
              <a:off x="4430700" y="4072425"/>
              <a:ext cx="121050" cy="57275"/>
            </a:xfrm>
            <a:custGeom>
              <a:avLst/>
              <a:gdLst/>
              <a:ahLst/>
              <a:cxnLst/>
              <a:rect l="l" t="t" r="r" b="b"/>
              <a:pathLst>
                <a:path w="4842" h="2291" extrusionOk="0">
                  <a:moveTo>
                    <a:pt x="533" y="1"/>
                  </a:moveTo>
                  <a:cubicBezTo>
                    <a:pt x="46" y="902"/>
                    <a:pt x="1" y="1668"/>
                    <a:pt x="397" y="2290"/>
                  </a:cubicBezTo>
                  <a:lnTo>
                    <a:pt x="4841" y="1164"/>
                  </a:lnTo>
                  <a:lnTo>
                    <a:pt x="53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392;p42"/>
            <p:cNvSpPr/>
            <p:nvPr/>
          </p:nvSpPr>
          <p:spPr>
            <a:xfrm>
              <a:off x="2373050" y="3934975"/>
              <a:ext cx="1943650" cy="192700"/>
            </a:xfrm>
            <a:custGeom>
              <a:avLst/>
              <a:gdLst/>
              <a:ahLst/>
              <a:cxnLst/>
              <a:rect l="l" t="t" r="r" b="b"/>
              <a:pathLst>
                <a:path w="77746" h="7708" extrusionOk="0">
                  <a:moveTo>
                    <a:pt x="1228" y="844"/>
                  </a:moveTo>
                  <a:cubicBezTo>
                    <a:pt x="1302" y="844"/>
                    <a:pt x="1386" y="857"/>
                    <a:pt x="1479" y="884"/>
                  </a:cubicBezTo>
                  <a:lnTo>
                    <a:pt x="17298" y="2020"/>
                  </a:lnTo>
                  <a:cubicBezTo>
                    <a:pt x="17605" y="2065"/>
                    <a:pt x="17749" y="2227"/>
                    <a:pt x="17731" y="2497"/>
                  </a:cubicBezTo>
                  <a:cubicBezTo>
                    <a:pt x="17722" y="2605"/>
                    <a:pt x="17686" y="2705"/>
                    <a:pt x="17632" y="2804"/>
                  </a:cubicBezTo>
                  <a:cubicBezTo>
                    <a:pt x="17551" y="2907"/>
                    <a:pt x="17447" y="2956"/>
                    <a:pt x="17318" y="2956"/>
                  </a:cubicBezTo>
                  <a:cubicBezTo>
                    <a:pt x="17289" y="2956"/>
                    <a:pt x="17258" y="2953"/>
                    <a:pt x="17226" y="2948"/>
                  </a:cubicBezTo>
                  <a:lnTo>
                    <a:pt x="1245" y="1839"/>
                  </a:lnTo>
                  <a:cubicBezTo>
                    <a:pt x="938" y="1785"/>
                    <a:pt x="794" y="1605"/>
                    <a:pt x="812" y="1307"/>
                  </a:cubicBezTo>
                  <a:cubicBezTo>
                    <a:pt x="833" y="1000"/>
                    <a:pt x="973" y="844"/>
                    <a:pt x="1228" y="844"/>
                  </a:cubicBezTo>
                  <a:close/>
                  <a:moveTo>
                    <a:pt x="18849" y="2164"/>
                  </a:moveTo>
                  <a:cubicBezTo>
                    <a:pt x="18912" y="2164"/>
                    <a:pt x="18981" y="2170"/>
                    <a:pt x="19056" y="2182"/>
                  </a:cubicBezTo>
                  <a:cubicBezTo>
                    <a:pt x="19489" y="2254"/>
                    <a:pt x="19696" y="2443"/>
                    <a:pt x="19669" y="2768"/>
                  </a:cubicBezTo>
                  <a:cubicBezTo>
                    <a:pt x="19653" y="3057"/>
                    <a:pt x="19469" y="3195"/>
                    <a:pt x="19119" y="3195"/>
                  </a:cubicBezTo>
                  <a:cubicBezTo>
                    <a:pt x="19088" y="3195"/>
                    <a:pt x="19055" y="3194"/>
                    <a:pt x="19020" y="3191"/>
                  </a:cubicBezTo>
                  <a:cubicBezTo>
                    <a:pt x="18741" y="3173"/>
                    <a:pt x="18533" y="3083"/>
                    <a:pt x="18416" y="2912"/>
                  </a:cubicBezTo>
                  <a:cubicBezTo>
                    <a:pt x="18362" y="2822"/>
                    <a:pt x="18335" y="2723"/>
                    <a:pt x="18344" y="2623"/>
                  </a:cubicBezTo>
                  <a:cubicBezTo>
                    <a:pt x="18359" y="2315"/>
                    <a:pt x="18531" y="2164"/>
                    <a:pt x="18849" y="2164"/>
                  </a:cubicBezTo>
                  <a:close/>
                  <a:moveTo>
                    <a:pt x="163" y="0"/>
                  </a:moveTo>
                  <a:cubicBezTo>
                    <a:pt x="64" y="857"/>
                    <a:pt x="10" y="1731"/>
                    <a:pt x="1" y="2614"/>
                  </a:cubicBezTo>
                  <a:lnTo>
                    <a:pt x="73491" y="7707"/>
                  </a:lnTo>
                  <a:cubicBezTo>
                    <a:pt x="73671" y="7509"/>
                    <a:pt x="74149" y="7356"/>
                    <a:pt x="74924" y="7221"/>
                  </a:cubicBezTo>
                  <a:cubicBezTo>
                    <a:pt x="75691" y="7085"/>
                    <a:pt x="76628" y="6878"/>
                    <a:pt x="77746" y="6626"/>
                  </a:cubicBezTo>
                  <a:cubicBezTo>
                    <a:pt x="77187" y="6517"/>
                    <a:pt x="76502" y="6328"/>
                    <a:pt x="75709" y="6058"/>
                  </a:cubicBezTo>
                  <a:cubicBezTo>
                    <a:pt x="74915" y="5760"/>
                    <a:pt x="74293" y="5553"/>
                    <a:pt x="73870" y="5418"/>
                  </a:cubicBezTo>
                  <a:cubicBezTo>
                    <a:pt x="73437" y="5274"/>
                    <a:pt x="73185" y="5156"/>
                    <a:pt x="73113" y="5057"/>
                  </a:cubicBezTo>
                  <a:lnTo>
                    <a:pt x="163" y="0"/>
                  </a:lnTo>
                  <a:close/>
                </a:path>
              </a:pathLst>
            </a:custGeom>
            <a:solidFill>
              <a:srgbClr val="EC81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393;p42"/>
            <p:cNvSpPr/>
            <p:nvPr/>
          </p:nvSpPr>
          <p:spPr>
            <a:xfrm>
              <a:off x="2392900" y="3956075"/>
              <a:ext cx="472575" cy="58775"/>
            </a:xfrm>
            <a:custGeom>
              <a:avLst/>
              <a:gdLst/>
              <a:ahLst/>
              <a:cxnLst/>
              <a:rect l="l" t="t" r="r" b="b"/>
              <a:pathLst>
                <a:path w="18903" h="2351" extrusionOk="0">
                  <a:moveTo>
                    <a:pt x="434" y="0"/>
                  </a:moveTo>
                  <a:cubicBezTo>
                    <a:pt x="179" y="0"/>
                    <a:pt x="39" y="156"/>
                    <a:pt x="18" y="463"/>
                  </a:cubicBezTo>
                  <a:cubicBezTo>
                    <a:pt x="0" y="761"/>
                    <a:pt x="144" y="941"/>
                    <a:pt x="451" y="995"/>
                  </a:cubicBezTo>
                  <a:lnTo>
                    <a:pt x="16432" y="2104"/>
                  </a:lnTo>
                  <a:cubicBezTo>
                    <a:pt x="16464" y="2109"/>
                    <a:pt x="16495" y="2112"/>
                    <a:pt x="16524" y="2112"/>
                  </a:cubicBezTo>
                  <a:cubicBezTo>
                    <a:pt x="16653" y="2112"/>
                    <a:pt x="16757" y="2063"/>
                    <a:pt x="16838" y="1960"/>
                  </a:cubicBezTo>
                  <a:cubicBezTo>
                    <a:pt x="16892" y="1861"/>
                    <a:pt x="16928" y="1761"/>
                    <a:pt x="16937" y="1653"/>
                  </a:cubicBezTo>
                  <a:cubicBezTo>
                    <a:pt x="16955" y="1383"/>
                    <a:pt x="16811" y="1221"/>
                    <a:pt x="16495" y="1176"/>
                  </a:cubicBezTo>
                  <a:lnTo>
                    <a:pt x="685" y="40"/>
                  </a:lnTo>
                  <a:cubicBezTo>
                    <a:pt x="592" y="13"/>
                    <a:pt x="508" y="0"/>
                    <a:pt x="434" y="0"/>
                  </a:cubicBezTo>
                  <a:close/>
                  <a:moveTo>
                    <a:pt x="18055" y="1320"/>
                  </a:moveTo>
                  <a:cubicBezTo>
                    <a:pt x="17737" y="1320"/>
                    <a:pt x="17565" y="1471"/>
                    <a:pt x="17550" y="1779"/>
                  </a:cubicBezTo>
                  <a:cubicBezTo>
                    <a:pt x="17541" y="1879"/>
                    <a:pt x="17568" y="1978"/>
                    <a:pt x="17622" y="2068"/>
                  </a:cubicBezTo>
                  <a:cubicBezTo>
                    <a:pt x="17739" y="2239"/>
                    <a:pt x="17947" y="2329"/>
                    <a:pt x="18226" y="2347"/>
                  </a:cubicBezTo>
                  <a:cubicBezTo>
                    <a:pt x="18261" y="2350"/>
                    <a:pt x="18294" y="2351"/>
                    <a:pt x="18325" y="2351"/>
                  </a:cubicBezTo>
                  <a:cubicBezTo>
                    <a:pt x="18675" y="2351"/>
                    <a:pt x="18859" y="2213"/>
                    <a:pt x="18875" y="1924"/>
                  </a:cubicBezTo>
                  <a:cubicBezTo>
                    <a:pt x="18902" y="1599"/>
                    <a:pt x="18695" y="1410"/>
                    <a:pt x="18262" y="1338"/>
                  </a:cubicBezTo>
                  <a:cubicBezTo>
                    <a:pt x="18187" y="1326"/>
                    <a:pt x="18118" y="1320"/>
                    <a:pt x="18055" y="1320"/>
                  </a:cubicBezTo>
                  <a:close/>
                </a:path>
              </a:pathLst>
            </a:custGeom>
            <a:solidFill>
              <a:srgbClr val="FFB2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394;p42"/>
            <p:cNvSpPr/>
            <p:nvPr/>
          </p:nvSpPr>
          <p:spPr>
            <a:xfrm>
              <a:off x="2373050" y="3889675"/>
              <a:ext cx="1885075" cy="275175"/>
            </a:xfrm>
            <a:custGeom>
              <a:avLst/>
              <a:gdLst/>
              <a:ahLst/>
              <a:cxnLst/>
              <a:rect l="l" t="t" r="r" b="b"/>
              <a:pathLst>
                <a:path w="75403" h="11007" extrusionOk="0">
                  <a:moveTo>
                    <a:pt x="424" y="1"/>
                  </a:moveTo>
                  <a:cubicBezTo>
                    <a:pt x="316" y="605"/>
                    <a:pt x="235" y="1208"/>
                    <a:pt x="163" y="1812"/>
                  </a:cubicBezTo>
                  <a:lnTo>
                    <a:pt x="73113" y="6869"/>
                  </a:lnTo>
                  <a:cubicBezTo>
                    <a:pt x="73203" y="6707"/>
                    <a:pt x="73446" y="6491"/>
                    <a:pt x="73843" y="6220"/>
                  </a:cubicBezTo>
                  <a:cubicBezTo>
                    <a:pt x="74411" y="5833"/>
                    <a:pt x="74933" y="5490"/>
                    <a:pt x="75402" y="5202"/>
                  </a:cubicBezTo>
                  <a:lnTo>
                    <a:pt x="424" y="1"/>
                  </a:lnTo>
                  <a:close/>
                  <a:moveTo>
                    <a:pt x="1" y="4426"/>
                  </a:moveTo>
                  <a:cubicBezTo>
                    <a:pt x="1" y="4877"/>
                    <a:pt x="1" y="5337"/>
                    <a:pt x="19" y="5806"/>
                  </a:cubicBezTo>
                  <a:lnTo>
                    <a:pt x="75006" y="11007"/>
                  </a:lnTo>
                  <a:cubicBezTo>
                    <a:pt x="74852" y="10953"/>
                    <a:pt x="74555" y="10700"/>
                    <a:pt x="74104" y="10240"/>
                  </a:cubicBezTo>
                  <a:cubicBezTo>
                    <a:pt x="73653" y="9799"/>
                    <a:pt x="73455" y="9555"/>
                    <a:pt x="73491" y="9519"/>
                  </a:cubicBezTo>
                  <a:lnTo>
                    <a:pt x="1" y="4426"/>
                  </a:lnTo>
                  <a:close/>
                </a:path>
              </a:pathLst>
            </a:custGeom>
            <a:solidFill>
              <a:srgbClr val="C45A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395;p42"/>
            <p:cNvSpPr/>
            <p:nvPr/>
          </p:nvSpPr>
          <p:spPr>
            <a:xfrm>
              <a:off x="2142525" y="3876725"/>
              <a:ext cx="2414850" cy="291950"/>
            </a:xfrm>
            <a:custGeom>
              <a:avLst/>
              <a:gdLst/>
              <a:ahLst/>
              <a:cxnLst/>
              <a:rect l="l" t="t" r="r" b="b"/>
              <a:pathLst>
                <a:path w="96594" h="11678" extrusionOk="0">
                  <a:moveTo>
                    <a:pt x="3079" y="479"/>
                  </a:moveTo>
                  <a:cubicBezTo>
                    <a:pt x="3263" y="479"/>
                    <a:pt x="3448" y="485"/>
                    <a:pt x="3633" y="492"/>
                  </a:cubicBezTo>
                  <a:cubicBezTo>
                    <a:pt x="4094" y="507"/>
                    <a:pt x="4554" y="537"/>
                    <a:pt x="5014" y="606"/>
                  </a:cubicBezTo>
                  <a:lnTo>
                    <a:pt x="5014" y="606"/>
                  </a:lnTo>
                  <a:cubicBezTo>
                    <a:pt x="4945" y="1432"/>
                    <a:pt x="4863" y="2251"/>
                    <a:pt x="4805" y="3079"/>
                  </a:cubicBezTo>
                  <a:cubicBezTo>
                    <a:pt x="4738" y="3903"/>
                    <a:pt x="4703" y="4719"/>
                    <a:pt x="4669" y="5549"/>
                  </a:cubicBezTo>
                  <a:lnTo>
                    <a:pt x="4669" y="5549"/>
                  </a:lnTo>
                  <a:lnTo>
                    <a:pt x="4075" y="5521"/>
                  </a:lnTo>
                  <a:cubicBezTo>
                    <a:pt x="3813" y="5512"/>
                    <a:pt x="3552" y="5503"/>
                    <a:pt x="3291" y="5467"/>
                  </a:cubicBezTo>
                  <a:cubicBezTo>
                    <a:pt x="3029" y="5440"/>
                    <a:pt x="2777" y="5413"/>
                    <a:pt x="2515" y="5368"/>
                  </a:cubicBezTo>
                  <a:cubicBezTo>
                    <a:pt x="2452" y="5359"/>
                    <a:pt x="2380" y="5350"/>
                    <a:pt x="2326" y="5341"/>
                  </a:cubicBezTo>
                  <a:cubicBezTo>
                    <a:pt x="2263" y="5323"/>
                    <a:pt x="2200" y="5314"/>
                    <a:pt x="2146" y="5296"/>
                  </a:cubicBezTo>
                  <a:cubicBezTo>
                    <a:pt x="2020" y="5260"/>
                    <a:pt x="1903" y="5215"/>
                    <a:pt x="1794" y="5161"/>
                  </a:cubicBezTo>
                  <a:cubicBezTo>
                    <a:pt x="1335" y="4962"/>
                    <a:pt x="965" y="4620"/>
                    <a:pt x="794" y="4196"/>
                  </a:cubicBezTo>
                  <a:cubicBezTo>
                    <a:pt x="604" y="3764"/>
                    <a:pt x="577" y="3277"/>
                    <a:pt x="623" y="2781"/>
                  </a:cubicBezTo>
                  <a:cubicBezTo>
                    <a:pt x="650" y="2276"/>
                    <a:pt x="749" y="1799"/>
                    <a:pt x="992" y="1402"/>
                  </a:cubicBezTo>
                  <a:cubicBezTo>
                    <a:pt x="1226" y="1005"/>
                    <a:pt x="1632" y="726"/>
                    <a:pt x="2110" y="591"/>
                  </a:cubicBezTo>
                  <a:cubicBezTo>
                    <a:pt x="2227" y="555"/>
                    <a:pt x="2353" y="537"/>
                    <a:pt x="2479" y="510"/>
                  </a:cubicBezTo>
                  <a:cubicBezTo>
                    <a:pt x="2606" y="492"/>
                    <a:pt x="2714" y="483"/>
                    <a:pt x="2849" y="483"/>
                  </a:cubicBezTo>
                  <a:cubicBezTo>
                    <a:pt x="2926" y="480"/>
                    <a:pt x="3002" y="479"/>
                    <a:pt x="3079" y="479"/>
                  </a:cubicBezTo>
                  <a:close/>
                  <a:moveTo>
                    <a:pt x="6040" y="167"/>
                  </a:moveTo>
                  <a:cubicBezTo>
                    <a:pt x="6292" y="167"/>
                    <a:pt x="6554" y="266"/>
                    <a:pt x="6689" y="483"/>
                  </a:cubicBezTo>
                  <a:lnTo>
                    <a:pt x="6797" y="510"/>
                  </a:lnTo>
                  <a:cubicBezTo>
                    <a:pt x="6808" y="513"/>
                    <a:pt x="6819" y="516"/>
                    <a:pt x="6831" y="516"/>
                  </a:cubicBezTo>
                  <a:cubicBezTo>
                    <a:pt x="6847" y="516"/>
                    <a:pt x="6862" y="511"/>
                    <a:pt x="6878" y="501"/>
                  </a:cubicBezTo>
                  <a:cubicBezTo>
                    <a:pt x="7042" y="368"/>
                    <a:pt x="7246" y="317"/>
                    <a:pt x="7449" y="317"/>
                  </a:cubicBezTo>
                  <a:cubicBezTo>
                    <a:pt x="7481" y="317"/>
                    <a:pt x="7513" y="318"/>
                    <a:pt x="7545" y="320"/>
                  </a:cubicBezTo>
                  <a:cubicBezTo>
                    <a:pt x="7789" y="347"/>
                    <a:pt x="8014" y="438"/>
                    <a:pt x="8203" y="591"/>
                  </a:cubicBezTo>
                  <a:lnTo>
                    <a:pt x="8293" y="618"/>
                  </a:lnTo>
                  <a:cubicBezTo>
                    <a:pt x="8302" y="618"/>
                    <a:pt x="8320" y="618"/>
                    <a:pt x="8338" y="609"/>
                  </a:cubicBezTo>
                  <a:cubicBezTo>
                    <a:pt x="8520" y="518"/>
                    <a:pt x="8717" y="472"/>
                    <a:pt x="8915" y="472"/>
                  </a:cubicBezTo>
                  <a:cubicBezTo>
                    <a:pt x="8933" y="472"/>
                    <a:pt x="8951" y="473"/>
                    <a:pt x="8969" y="474"/>
                  </a:cubicBezTo>
                  <a:cubicBezTo>
                    <a:pt x="9186" y="483"/>
                    <a:pt x="9402" y="546"/>
                    <a:pt x="9564" y="690"/>
                  </a:cubicBezTo>
                  <a:lnTo>
                    <a:pt x="9582" y="699"/>
                  </a:lnTo>
                  <a:cubicBezTo>
                    <a:pt x="9600" y="708"/>
                    <a:pt x="9618" y="708"/>
                    <a:pt x="9636" y="708"/>
                  </a:cubicBezTo>
                  <a:cubicBezTo>
                    <a:pt x="12764" y="789"/>
                    <a:pt x="15883" y="1068"/>
                    <a:pt x="19011" y="1276"/>
                  </a:cubicBezTo>
                  <a:lnTo>
                    <a:pt x="28385" y="1934"/>
                  </a:lnTo>
                  <a:lnTo>
                    <a:pt x="47125" y="3241"/>
                  </a:lnTo>
                  <a:lnTo>
                    <a:pt x="84614" y="5873"/>
                  </a:lnTo>
                  <a:lnTo>
                    <a:pt x="84587" y="5873"/>
                  </a:lnTo>
                  <a:lnTo>
                    <a:pt x="87517" y="6702"/>
                  </a:lnTo>
                  <a:cubicBezTo>
                    <a:pt x="88003" y="6846"/>
                    <a:pt x="88490" y="6982"/>
                    <a:pt x="88986" y="7117"/>
                  </a:cubicBezTo>
                  <a:cubicBezTo>
                    <a:pt x="89473" y="7252"/>
                    <a:pt x="89959" y="7387"/>
                    <a:pt x="90455" y="7522"/>
                  </a:cubicBezTo>
                  <a:lnTo>
                    <a:pt x="91924" y="7919"/>
                  </a:lnTo>
                  <a:lnTo>
                    <a:pt x="93403" y="8307"/>
                  </a:lnTo>
                  <a:cubicBezTo>
                    <a:pt x="94178" y="8513"/>
                    <a:pt x="94948" y="8725"/>
                    <a:pt x="95712" y="8973"/>
                  </a:cubicBezTo>
                  <a:lnTo>
                    <a:pt x="95712" y="8973"/>
                  </a:lnTo>
                  <a:cubicBezTo>
                    <a:pt x="94921" y="9193"/>
                    <a:pt x="94126" y="9408"/>
                    <a:pt x="93331" y="9623"/>
                  </a:cubicBezTo>
                  <a:cubicBezTo>
                    <a:pt x="92835" y="9758"/>
                    <a:pt x="92330" y="9893"/>
                    <a:pt x="91834" y="10010"/>
                  </a:cubicBezTo>
                  <a:cubicBezTo>
                    <a:pt x="91321" y="10109"/>
                    <a:pt x="90816" y="10209"/>
                    <a:pt x="90311" y="10299"/>
                  </a:cubicBezTo>
                  <a:cubicBezTo>
                    <a:pt x="89292" y="10488"/>
                    <a:pt x="88265" y="10641"/>
                    <a:pt x="87246" y="10822"/>
                  </a:cubicBezTo>
                  <a:cubicBezTo>
                    <a:pt x="86231" y="10992"/>
                    <a:pt x="85224" y="11181"/>
                    <a:pt x="84209" y="11370"/>
                  </a:cubicBezTo>
                  <a:lnTo>
                    <a:pt x="84209" y="11370"/>
                  </a:lnTo>
                  <a:lnTo>
                    <a:pt x="46747" y="8811"/>
                  </a:lnTo>
                  <a:lnTo>
                    <a:pt x="27998" y="7522"/>
                  </a:lnTo>
                  <a:cubicBezTo>
                    <a:pt x="21751" y="7090"/>
                    <a:pt x="15495" y="6684"/>
                    <a:pt x="9258" y="6134"/>
                  </a:cubicBezTo>
                  <a:cubicBezTo>
                    <a:pt x="9250" y="6132"/>
                    <a:pt x="9242" y="6131"/>
                    <a:pt x="9234" y="6131"/>
                  </a:cubicBezTo>
                  <a:cubicBezTo>
                    <a:pt x="9216" y="6131"/>
                    <a:pt x="9198" y="6137"/>
                    <a:pt x="9186" y="6143"/>
                  </a:cubicBezTo>
                  <a:lnTo>
                    <a:pt x="9168" y="6143"/>
                  </a:lnTo>
                  <a:cubicBezTo>
                    <a:pt x="8978" y="6260"/>
                    <a:pt x="8762" y="6324"/>
                    <a:pt x="8555" y="6324"/>
                  </a:cubicBezTo>
                  <a:cubicBezTo>
                    <a:pt x="8347" y="6315"/>
                    <a:pt x="8140" y="6233"/>
                    <a:pt x="8005" y="6080"/>
                  </a:cubicBezTo>
                  <a:cubicBezTo>
                    <a:pt x="7987" y="6053"/>
                    <a:pt x="7951" y="6035"/>
                    <a:pt x="7906" y="6035"/>
                  </a:cubicBezTo>
                  <a:lnTo>
                    <a:pt x="7834" y="6044"/>
                  </a:lnTo>
                  <a:cubicBezTo>
                    <a:pt x="7655" y="6153"/>
                    <a:pt x="7450" y="6201"/>
                    <a:pt x="7242" y="6201"/>
                  </a:cubicBezTo>
                  <a:cubicBezTo>
                    <a:pt x="7208" y="6201"/>
                    <a:pt x="7174" y="6200"/>
                    <a:pt x="7140" y="6197"/>
                  </a:cubicBezTo>
                  <a:cubicBezTo>
                    <a:pt x="7022" y="6188"/>
                    <a:pt x="6905" y="6161"/>
                    <a:pt x="6797" y="6116"/>
                  </a:cubicBezTo>
                  <a:cubicBezTo>
                    <a:pt x="6680" y="6080"/>
                    <a:pt x="6581" y="6026"/>
                    <a:pt x="6482" y="5954"/>
                  </a:cubicBezTo>
                  <a:lnTo>
                    <a:pt x="6464" y="5945"/>
                  </a:lnTo>
                  <a:cubicBezTo>
                    <a:pt x="6446" y="5927"/>
                    <a:pt x="6423" y="5918"/>
                    <a:pt x="6400" y="5918"/>
                  </a:cubicBezTo>
                  <a:cubicBezTo>
                    <a:pt x="6378" y="5918"/>
                    <a:pt x="6355" y="5927"/>
                    <a:pt x="6337" y="5945"/>
                  </a:cubicBezTo>
                  <a:cubicBezTo>
                    <a:pt x="6172" y="6073"/>
                    <a:pt x="5962" y="6132"/>
                    <a:pt x="5750" y="6132"/>
                  </a:cubicBezTo>
                  <a:cubicBezTo>
                    <a:pt x="5708" y="6132"/>
                    <a:pt x="5667" y="6130"/>
                    <a:pt x="5625" y="6125"/>
                  </a:cubicBezTo>
                  <a:cubicBezTo>
                    <a:pt x="5499" y="6116"/>
                    <a:pt x="5373" y="6080"/>
                    <a:pt x="5256" y="6035"/>
                  </a:cubicBezTo>
                  <a:cubicBezTo>
                    <a:pt x="5183" y="6007"/>
                    <a:pt x="5110" y="5972"/>
                    <a:pt x="5042" y="5928"/>
                  </a:cubicBezTo>
                  <a:lnTo>
                    <a:pt x="5042" y="5928"/>
                  </a:lnTo>
                  <a:cubicBezTo>
                    <a:pt x="5040" y="5891"/>
                    <a:pt x="5040" y="5853"/>
                    <a:pt x="5039" y="5815"/>
                  </a:cubicBezTo>
                  <a:lnTo>
                    <a:pt x="5039" y="5815"/>
                  </a:lnTo>
                  <a:cubicBezTo>
                    <a:pt x="5047" y="5791"/>
                    <a:pt x="5051" y="5764"/>
                    <a:pt x="5048" y="5738"/>
                  </a:cubicBezTo>
                  <a:cubicBezTo>
                    <a:pt x="5048" y="5736"/>
                    <a:pt x="5048" y="5735"/>
                    <a:pt x="5048" y="5733"/>
                  </a:cubicBezTo>
                  <a:lnTo>
                    <a:pt x="5048" y="5733"/>
                  </a:lnTo>
                  <a:cubicBezTo>
                    <a:pt x="5048" y="5729"/>
                    <a:pt x="5047" y="5724"/>
                    <a:pt x="5046" y="5719"/>
                  </a:cubicBezTo>
                  <a:lnTo>
                    <a:pt x="5046" y="5719"/>
                  </a:lnTo>
                  <a:cubicBezTo>
                    <a:pt x="4949" y="4851"/>
                    <a:pt x="4959" y="3974"/>
                    <a:pt x="5012" y="3097"/>
                  </a:cubicBezTo>
                  <a:cubicBezTo>
                    <a:pt x="5075" y="2213"/>
                    <a:pt x="5193" y="1330"/>
                    <a:pt x="5409" y="474"/>
                  </a:cubicBezTo>
                  <a:cubicBezTo>
                    <a:pt x="5409" y="465"/>
                    <a:pt x="5418" y="447"/>
                    <a:pt x="5418" y="438"/>
                  </a:cubicBezTo>
                  <a:cubicBezTo>
                    <a:pt x="5418" y="428"/>
                    <a:pt x="5417" y="418"/>
                    <a:pt x="5416" y="408"/>
                  </a:cubicBezTo>
                  <a:lnTo>
                    <a:pt x="5416" y="408"/>
                  </a:lnTo>
                  <a:cubicBezTo>
                    <a:pt x="5420" y="381"/>
                    <a:pt x="5424" y="352"/>
                    <a:pt x="5429" y="324"/>
                  </a:cubicBezTo>
                  <a:lnTo>
                    <a:pt x="5429" y="324"/>
                  </a:lnTo>
                  <a:cubicBezTo>
                    <a:pt x="5503" y="283"/>
                    <a:pt x="5580" y="250"/>
                    <a:pt x="5661" y="221"/>
                  </a:cubicBezTo>
                  <a:cubicBezTo>
                    <a:pt x="5787" y="185"/>
                    <a:pt x="5914" y="167"/>
                    <a:pt x="6040" y="167"/>
                  </a:cubicBezTo>
                  <a:close/>
                  <a:moveTo>
                    <a:pt x="5907" y="1"/>
                  </a:moveTo>
                  <a:cubicBezTo>
                    <a:pt x="5814" y="1"/>
                    <a:pt x="5721" y="5"/>
                    <a:pt x="5625" y="5"/>
                  </a:cubicBezTo>
                  <a:cubicBezTo>
                    <a:pt x="5509" y="12"/>
                    <a:pt x="5398" y="25"/>
                    <a:pt x="5279" y="25"/>
                  </a:cubicBezTo>
                  <a:cubicBezTo>
                    <a:pt x="5250" y="25"/>
                    <a:pt x="5222" y="25"/>
                    <a:pt x="5193" y="23"/>
                  </a:cubicBezTo>
                  <a:cubicBezTo>
                    <a:pt x="5166" y="23"/>
                    <a:pt x="5129" y="41"/>
                    <a:pt x="5111" y="77"/>
                  </a:cubicBezTo>
                  <a:lnTo>
                    <a:pt x="5066" y="167"/>
                  </a:lnTo>
                  <a:cubicBezTo>
                    <a:pt x="5061" y="193"/>
                    <a:pt x="5056" y="217"/>
                    <a:pt x="5051" y="242"/>
                  </a:cubicBezTo>
                  <a:lnTo>
                    <a:pt x="5051" y="242"/>
                  </a:lnTo>
                  <a:lnTo>
                    <a:pt x="3642" y="194"/>
                  </a:lnTo>
                  <a:lnTo>
                    <a:pt x="2849" y="167"/>
                  </a:lnTo>
                  <a:cubicBezTo>
                    <a:pt x="2812" y="164"/>
                    <a:pt x="2773" y="163"/>
                    <a:pt x="2732" y="163"/>
                  </a:cubicBezTo>
                  <a:cubicBezTo>
                    <a:pt x="2635" y="163"/>
                    <a:pt x="2530" y="170"/>
                    <a:pt x="2434" y="176"/>
                  </a:cubicBezTo>
                  <a:cubicBezTo>
                    <a:pt x="2299" y="194"/>
                    <a:pt x="2164" y="212"/>
                    <a:pt x="2020" y="239"/>
                  </a:cubicBezTo>
                  <a:cubicBezTo>
                    <a:pt x="1749" y="293"/>
                    <a:pt x="1479" y="383"/>
                    <a:pt x="1217" y="528"/>
                  </a:cubicBezTo>
                  <a:cubicBezTo>
                    <a:pt x="965" y="681"/>
                    <a:pt x="740" y="879"/>
                    <a:pt x="568" y="1114"/>
                  </a:cubicBezTo>
                  <a:cubicBezTo>
                    <a:pt x="208" y="1600"/>
                    <a:pt x="82" y="2195"/>
                    <a:pt x="46" y="2736"/>
                  </a:cubicBezTo>
                  <a:cubicBezTo>
                    <a:pt x="1" y="3286"/>
                    <a:pt x="64" y="3890"/>
                    <a:pt x="343" y="4413"/>
                  </a:cubicBezTo>
                  <a:cubicBezTo>
                    <a:pt x="487" y="4674"/>
                    <a:pt x="686" y="4899"/>
                    <a:pt x="920" y="5080"/>
                  </a:cubicBezTo>
                  <a:cubicBezTo>
                    <a:pt x="1145" y="5260"/>
                    <a:pt x="1407" y="5386"/>
                    <a:pt x="1668" y="5476"/>
                  </a:cubicBezTo>
                  <a:cubicBezTo>
                    <a:pt x="1794" y="5521"/>
                    <a:pt x="1930" y="5557"/>
                    <a:pt x="2065" y="5593"/>
                  </a:cubicBezTo>
                  <a:cubicBezTo>
                    <a:pt x="2128" y="5611"/>
                    <a:pt x="2200" y="5620"/>
                    <a:pt x="2272" y="5639"/>
                  </a:cubicBezTo>
                  <a:cubicBezTo>
                    <a:pt x="2335" y="5648"/>
                    <a:pt x="2398" y="5648"/>
                    <a:pt x="2470" y="5657"/>
                  </a:cubicBezTo>
                  <a:cubicBezTo>
                    <a:pt x="2732" y="5684"/>
                    <a:pt x="2993" y="5720"/>
                    <a:pt x="3255" y="5756"/>
                  </a:cubicBezTo>
                  <a:cubicBezTo>
                    <a:pt x="3723" y="5827"/>
                    <a:pt x="4184" y="5885"/>
                    <a:pt x="4651" y="5928"/>
                  </a:cubicBezTo>
                  <a:lnTo>
                    <a:pt x="4651" y="5928"/>
                  </a:lnTo>
                  <a:cubicBezTo>
                    <a:pt x="4651" y="5964"/>
                    <a:pt x="4654" y="6000"/>
                    <a:pt x="4661" y="6035"/>
                  </a:cubicBezTo>
                  <a:lnTo>
                    <a:pt x="4661" y="6080"/>
                  </a:lnTo>
                  <a:cubicBezTo>
                    <a:pt x="4670" y="6143"/>
                    <a:pt x="4715" y="6188"/>
                    <a:pt x="4778" y="6197"/>
                  </a:cubicBezTo>
                  <a:cubicBezTo>
                    <a:pt x="4922" y="6215"/>
                    <a:pt x="5057" y="6242"/>
                    <a:pt x="5193" y="6260"/>
                  </a:cubicBezTo>
                  <a:cubicBezTo>
                    <a:pt x="5337" y="6279"/>
                    <a:pt x="5472" y="6297"/>
                    <a:pt x="5607" y="6306"/>
                  </a:cubicBezTo>
                  <a:cubicBezTo>
                    <a:pt x="5742" y="6315"/>
                    <a:pt x="5887" y="6324"/>
                    <a:pt x="6022" y="6324"/>
                  </a:cubicBezTo>
                  <a:cubicBezTo>
                    <a:pt x="6133" y="6324"/>
                    <a:pt x="6243" y="6318"/>
                    <a:pt x="6358" y="6316"/>
                  </a:cubicBezTo>
                  <a:lnTo>
                    <a:pt x="6358" y="6316"/>
                  </a:lnTo>
                  <a:cubicBezTo>
                    <a:pt x="6479" y="6347"/>
                    <a:pt x="6594" y="6371"/>
                    <a:pt x="6716" y="6396"/>
                  </a:cubicBezTo>
                  <a:cubicBezTo>
                    <a:pt x="6851" y="6423"/>
                    <a:pt x="6986" y="6441"/>
                    <a:pt x="7122" y="6450"/>
                  </a:cubicBezTo>
                  <a:cubicBezTo>
                    <a:pt x="7185" y="6454"/>
                    <a:pt x="7247" y="6456"/>
                    <a:pt x="7308" y="6456"/>
                  </a:cubicBezTo>
                  <a:cubicBezTo>
                    <a:pt x="7485" y="6456"/>
                    <a:pt x="7658" y="6441"/>
                    <a:pt x="7841" y="6424"/>
                  </a:cubicBezTo>
                  <a:lnTo>
                    <a:pt x="7841" y="6424"/>
                  </a:lnTo>
                  <a:cubicBezTo>
                    <a:pt x="8064" y="6538"/>
                    <a:pt x="8301" y="6612"/>
                    <a:pt x="8546" y="6612"/>
                  </a:cubicBezTo>
                  <a:cubicBezTo>
                    <a:pt x="8578" y="6614"/>
                    <a:pt x="8609" y="6615"/>
                    <a:pt x="8641" y="6615"/>
                  </a:cubicBezTo>
                  <a:cubicBezTo>
                    <a:pt x="8860" y="6615"/>
                    <a:pt x="9068" y="6567"/>
                    <a:pt x="9276" y="6515"/>
                  </a:cubicBezTo>
                  <a:lnTo>
                    <a:pt x="9276" y="6515"/>
                  </a:lnTo>
                  <a:cubicBezTo>
                    <a:pt x="15516" y="6831"/>
                    <a:pt x="21748" y="7298"/>
                    <a:pt x="27980" y="7730"/>
                  </a:cubicBezTo>
                  <a:lnTo>
                    <a:pt x="46729" y="9037"/>
                  </a:lnTo>
                  <a:lnTo>
                    <a:pt x="84218" y="11678"/>
                  </a:lnTo>
                  <a:lnTo>
                    <a:pt x="84254" y="11678"/>
                  </a:lnTo>
                  <a:cubicBezTo>
                    <a:pt x="85272" y="11489"/>
                    <a:pt x="86291" y="11308"/>
                    <a:pt x="87309" y="11110"/>
                  </a:cubicBezTo>
                  <a:cubicBezTo>
                    <a:pt x="88328" y="10921"/>
                    <a:pt x="89337" y="10704"/>
                    <a:pt x="90356" y="10515"/>
                  </a:cubicBezTo>
                  <a:cubicBezTo>
                    <a:pt x="90861" y="10416"/>
                    <a:pt x="91375" y="10335"/>
                    <a:pt x="91879" y="10245"/>
                  </a:cubicBezTo>
                  <a:cubicBezTo>
                    <a:pt x="92384" y="10127"/>
                    <a:pt x="92889" y="10001"/>
                    <a:pt x="93394" y="9875"/>
                  </a:cubicBezTo>
                  <a:cubicBezTo>
                    <a:pt x="94403" y="9641"/>
                    <a:pt x="95404" y="9397"/>
                    <a:pt x="96422" y="9181"/>
                  </a:cubicBezTo>
                  <a:lnTo>
                    <a:pt x="96431" y="9172"/>
                  </a:lnTo>
                  <a:cubicBezTo>
                    <a:pt x="96504" y="9163"/>
                    <a:pt x="96558" y="9100"/>
                    <a:pt x="96576" y="9028"/>
                  </a:cubicBezTo>
                  <a:cubicBezTo>
                    <a:pt x="96594" y="8920"/>
                    <a:pt x="96522" y="8820"/>
                    <a:pt x="96422" y="8802"/>
                  </a:cubicBezTo>
                  <a:cubicBezTo>
                    <a:pt x="95422" y="8613"/>
                    <a:pt x="94439" y="8361"/>
                    <a:pt x="93457" y="8090"/>
                  </a:cubicBezTo>
                  <a:cubicBezTo>
                    <a:pt x="92970" y="7955"/>
                    <a:pt x="92474" y="7829"/>
                    <a:pt x="91988" y="7685"/>
                  </a:cubicBezTo>
                  <a:lnTo>
                    <a:pt x="90527" y="7252"/>
                  </a:lnTo>
                  <a:cubicBezTo>
                    <a:pt x="90041" y="7099"/>
                    <a:pt x="89554" y="6955"/>
                    <a:pt x="89067" y="6819"/>
                  </a:cubicBezTo>
                  <a:cubicBezTo>
                    <a:pt x="88580" y="6675"/>
                    <a:pt x="88094" y="6531"/>
                    <a:pt x="87607" y="6396"/>
                  </a:cubicBezTo>
                  <a:lnTo>
                    <a:pt x="84668" y="5566"/>
                  </a:lnTo>
                  <a:cubicBezTo>
                    <a:pt x="84659" y="5557"/>
                    <a:pt x="84650" y="5557"/>
                    <a:pt x="84641" y="5557"/>
                  </a:cubicBezTo>
                  <a:lnTo>
                    <a:pt x="47143" y="2988"/>
                  </a:lnTo>
                  <a:lnTo>
                    <a:pt x="28403" y="1708"/>
                  </a:lnTo>
                  <a:lnTo>
                    <a:pt x="19029" y="1059"/>
                  </a:lnTo>
                  <a:cubicBezTo>
                    <a:pt x="15901" y="834"/>
                    <a:pt x="12773" y="672"/>
                    <a:pt x="9663" y="320"/>
                  </a:cubicBezTo>
                  <a:lnTo>
                    <a:pt x="9663" y="320"/>
                  </a:lnTo>
                  <a:lnTo>
                    <a:pt x="9727" y="338"/>
                  </a:lnTo>
                  <a:cubicBezTo>
                    <a:pt x="9474" y="293"/>
                    <a:pt x="9231" y="248"/>
                    <a:pt x="8987" y="239"/>
                  </a:cubicBezTo>
                  <a:cubicBezTo>
                    <a:pt x="8898" y="233"/>
                    <a:pt x="8808" y="231"/>
                    <a:pt x="8717" y="231"/>
                  </a:cubicBezTo>
                  <a:cubicBezTo>
                    <a:pt x="8618" y="231"/>
                    <a:pt x="8519" y="233"/>
                    <a:pt x="8419" y="233"/>
                  </a:cubicBezTo>
                  <a:cubicBezTo>
                    <a:pt x="8391" y="233"/>
                    <a:pt x="8363" y="233"/>
                    <a:pt x="8335" y="232"/>
                  </a:cubicBezTo>
                  <a:lnTo>
                    <a:pt x="8335" y="232"/>
                  </a:lnTo>
                  <a:cubicBezTo>
                    <a:pt x="8081" y="150"/>
                    <a:pt x="7827" y="85"/>
                    <a:pt x="7572" y="68"/>
                  </a:cubicBezTo>
                  <a:cubicBezTo>
                    <a:pt x="7534" y="66"/>
                    <a:pt x="7496" y="64"/>
                    <a:pt x="7458" y="64"/>
                  </a:cubicBezTo>
                  <a:cubicBezTo>
                    <a:pt x="7355" y="64"/>
                    <a:pt x="7254" y="73"/>
                    <a:pt x="7149" y="86"/>
                  </a:cubicBezTo>
                  <a:cubicBezTo>
                    <a:pt x="7039" y="93"/>
                    <a:pt x="6930" y="112"/>
                    <a:pt x="6811" y="129"/>
                  </a:cubicBezTo>
                  <a:lnTo>
                    <a:pt x="6811" y="129"/>
                  </a:lnTo>
                  <a:cubicBezTo>
                    <a:pt x="6696" y="97"/>
                    <a:pt x="6584" y="71"/>
                    <a:pt x="6473" y="50"/>
                  </a:cubicBezTo>
                  <a:cubicBezTo>
                    <a:pt x="6328" y="23"/>
                    <a:pt x="6184" y="5"/>
                    <a:pt x="6049" y="5"/>
                  </a:cubicBezTo>
                  <a:cubicBezTo>
                    <a:pt x="6001" y="2"/>
                    <a:pt x="5954" y="1"/>
                    <a:pt x="59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396;p42"/>
            <p:cNvSpPr/>
            <p:nvPr/>
          </p:nvSpPr>
          <p:spPr>
            <a:xfrm>
              <a:off x="2297125" y="3977050"/>
              <a:ext cx="10375" cy="58250"/>
            </a:xfrm>
            <a:custGeom>
              <a:avLst/>
              <a:gdLst/>
              <a:ahLst/>
              <a:cxnLst/>
              <a:rect l="l" t="t" r="r" b="b"/>
              <a:pathLst>
                <a:path w="415" h="2330" extrusionOk="0">
                  <a:moveTo>
                    <a:pt x="214" y="0"/>
                  </a:moveTo>
                  <a:cubicBezTo>
                    <a:pt x="203" y="0"/>
                    <a:pt x="192" y="1"/>
                    <a:pt x="180" y="3"/>
                  </a:cubicBezTo>
                  <a:cubicBezTo>
                    <a:pt x="72" y="12"/>
                    <a:pt x="0" y="111"/>
                    <a:pt x="18" y="219"/>
                  </a:cubicBezTo>
                  <a:cubicBezTo>
                    <a:pt x="63" y="535"/>
                    <a:pt x="63" y="850"/>
                    <a:pt x="63" y="1175"/>
                  </a:cubicBezTo>
                  <a:cubicBezTo>
                    <a:pt x="54" y="1490"/>
                    <a:pt x="45" y="1806"/>
                    <a:pt x="18" y="2121"/>
                  </a:cubicBezTo>
                  <a:cubicBezTo>
                    <a:pt x="18" y="2130"/>
                    <a:pt x="18" y="2139"/>
                    <a:pt x="18" y="2157"/>
                  </a:cubicBezTo>
                  <a:cubicBezTo>
                    <a:pt x="27" y="2251"/>
                    <a:pt x="116" y="2329"/>
                    <a:pt x="218" y="2329"/>
                  </a:cubicBezTo>
                  <a:cubicBezTo>
                    <a:pt x="223" y="2329"/>
                    <a:pt x="229" y="2329"/>
                    <a:pt x="234" y="2329"/>
                  </a:cubicBezTo>
                  <a:cubicBezTo>
                    <a:pt x="343" y="2320"/>
                    <a:pt x="415" y="2229"/>
                    <a:pt x="406" y="2121"/>
                  </a:cubicBezTo>
                  <a:lnTo>
                    <a:pt x="406" y="2103"/>
                  </a:lnTo>
                  <a:cubicBezTo>
                    <a:pt x="379" y="1797"/>
                    <a:pt x="370" y="1481"/>
                    <a:pt x="361" y="1166"/>
                  </a:cubicBezTo>
                  <a:cubicBezTo>
                    <a:pt x="361" y="859"/>
                    <a:pt x="361" y="544"/>
                    <a:pt x="406" y="228"/>
                  </a:cubicBezTo>
                  <a:lnTo>
                    <a:pt x="406" y="219"/>
                  </a:lnTo>
                  <a:cubicBezTo>
                    <a:pt x="406" y="201"/>
                    <a:pt x="406" y="183"/>
                    <a:pt x="406" y="165"/>
                  </a:cubicBezTo>
                  <a:cubicBezTo>
                    <a:pt x="390" y="68"/>
                    <a:pt x="308" y="0"/>
                    <a:pt x="2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397;p42"/>
            <p:cNvSpPr/>
            <p:nvPr/>
          </p:nvSpPr>
          <p:spPr>
            <a:xfrm>
              <a:off x="2334525" y="3993050"/>
              <a:ext cx="10850" cy="45625"/>
            </a:xfrm>
            <a:custGeom>
              <a:avLst/>
              <a:gdLst/>
              <a:ahLst/>
              <a:cxnLst/>
              <a:rect l="l" t="t" r="r" b="b"/>
              <a:pathLst>
                <a:path w="434" h="1825" extrusionOk="0">
                  <a:moveTo>
                    <a:pt x="211" y="0"/>
                  </a:moveTo>
                  <a:cubicBezTo>
                    <a:pt x="201" y="0"/>
                    <a:pt x="191" y="1"/>
                    <a:pt x="181" y="3"/>
                  </a:cubicBezTo>
                  <a:cubicBezTo>
                    <a:pt x="73" y="21"/>
                    <a:pt x="0" y="120"/>
                    <a:pt x="9" y="228"/>
                  </a:cubicBezTo>
                  <a:cubicBezTo>
                    <a:pt x="45" y="454"/>
                    <a:pt x="55" y="679"/>
                    <a:pt x="55" y="904"/>
                  </a:cubicBezTo>
                  <a:cubicBezTo>
                    <a:pt x="64" y="1130"/>
                    <a:pt x="64" y="1355"/>
                    <a:pt x="18" y="1589"/>
                  </a:cubicBezTo>
                  <a:cubicBezTo>
                    <a:pt x="9" y="1616"/>
                    <a:pt x="9" y="1653"/>
                    <a:pt x="18" y="1680"/>
                  </a:cubicBezTo>
                  <a:cubicBezTo>
                    <a:pt x="48" y="1767"/>
                    <a:pt x="124" y="1825"/>
                    <a:pt x="209" y="1825"/>
                  </a:cubicBezTo>
                  <a:cubicBezTo>
                    <a:pt x="229" y="1825"/>
                    <a:pt x="250" y="1822"/>
                    <a:pt x="271" y="1815"/>
                  </a:cubicBezTo>
                  <a:cubicBezTo>
                    <a:pt x="370" y="1788"/>
                    <a:pt x="433" y="1671"/>
                    <a:pt x="406" y="1571"/>
                  </a:cubicBezTo>
                  <a:cubicBezTo>
                    <a:pt x="343" y="1346"/>
                    <a:pt x="325" y="1130"/>
                    <a:pt x="325" y="904"/>
                  </a:cubicBezTo>
                  <a:cubicBezTo>
                    <a:pt x="334" y="679"/>
                    <a:pt x="352" y="463"/>
                    <a:pt x="397" y="246"/>
                  </a:cubicBezTo>
                  <a:cubicBezTo>
                    <a:pt x="406" y="219"/>
                    <a:pt x="406" y="192"/>
                    <a:pt x="406" y="174"/>
                  </a:cubicBezTo>
                  <a:cubicBezTo>
                    <a:pt x="390" y="76"/>
                    <a:pt x="307" y="0"/>
                    <a:pt x="211" y="0"/>
                  </a:cubicBezTo>
                  <a:close/>
                </a:path>
              </a:pathLst>
            </a:custGeom>
            <a:solidFill>
              <a:srgbClr val="42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398;p42"/>
            <p:cNvSpPr/>
            <p:nvPr/>
          </p:nvSpPr>
          <p:spPr>
            <a:xfrm>
              <a:off x="2368775" y="3930000"/>
              <a:ext cx="1895650" cy="136475"/>
            </a:xfrm>
            <a:custGeom>
              <a:avLst/>
              <a:gdLst/>
              <a:ahLst/>
              <a:cxnLst/>
              <a:rect l="l" t="t" r="r" b="b"/>
              <a:pathLst>
                <a:path w="75826" h="5459" extrusionOk="0">
                  <a:moveTo>
                    <a:pt x="334" y="0"/>
                  </a:moveTo>
                  <a:cubicBezTo>
                    <a:pt x="234" y="0"/>
                    <a:pt x="153" y="70"/>
                    <a:pt x="145" y="163"/>
                  </a:cubicBezTo>
                  <a:lnTo>
                    <a:pt x="145" y="172"/>
                  </a:lnTo>
                  <a:cubicBezTo>
                    <a:pt x="154" y="848"/>
                    <a:pt x="91" y="1515"/>
                    <a:pt x="64" y="2191"/>
                  </a:cubicBezTo>
                  <a:cubicBezTo>
                    <a:pt x="46" y="2525"/>
                    <a:pt x="37" y="2859"/>
                    <a:pt x="28" y="3192"/>
                  </a:cubicBezTo>
                  <a:lnTo>
                    <a:pt x="1" y="4202"/>
                  </a:lnTo>
                  <a:cubicBezTo>
                    <a:pt x="1" y="4211"/>
                    <a:pt x="1" y="4220"/>
                    <a:pt x="1" y="4229"/>
                  </a:cubicBezTo>
                  <a:cubicBezTo>
                    <a:pt x="9" y="4331"/>
                    <a:pt x="98" y="4401"/>
                    <a:pt x="199" y="4401"/>
                  </a:cubicBezTo>
                  <a:cubicBezTo>
                    <a:pt x="205" y="4401"/>
                    <a:pt x="211" y="4400"/>
                    <a:pt x="217" y="4400"/>
                  </a:cubicBezTo>
                  <a:cubicBezTo>
                    <a:pt x="325" y="4391"/>
                    <a:pt x="397" y="4292"/>
                    <a:pt x="388" y="4184"/>
                  </a:cubicBezTo>
                  <a:cubicBezTo>
                    <a:pt x="352" y="3850"/>
                    <a:pt x="325" y="3526"/>
                    <a:pt x="316" y="3192"/>
                  </a:cubicBezTo>
                  <a:cubicBezTo>
                    <a:pt x="307" y="2859"/>
                    <a:pt x="307" y="2525"/>
                    <a:pt x="316" y="2191"/>
                  </a:cubicBezTo>
                  <a:cubicBezTo>
                    <a:pt x="332" y="1593"/>
                    <a:pt x="356" y="988"/>
                    <a:pt x="482" y="395"/>
                  </a:cubicBezTo>
                  <a:lnTo>
                    <a:pt x="482" y="395"/>
                  </a:lnTo>
                  <a:cubicBezTo>
                    <a:pt x="3476" y="513"/>
                    <a:pt x="6462" y="726"/>
                    <a:pt x="9447" y="930"/>
                  </a:cubicBezTo>
                  <a:lnTo>
                    <a:pt x="18569" y="1552"/>
                  </a:lnTo>
                  <a:lnTo>
                    <a:pt x="36804" y="2804"/>
                  </a:lnTo>
                  <a:lnTo>
                    <a:pt x="55039" y="4075"/>
                  </a:lnTo>
                  <a:lnTo>
                    <a:pt x="64162" y="4715"/>
                  </a:lnTo>
                  <a:lnTo>
                    <a:pt x="68714" y="5031"/>
                  </a:lnTo>
                  <a:lnTo>
                    <a:pt x="70994" y="5193"/>
                  </a:lnTo>
                  <a:cubicBezTo>
                    <a:pt x="71760" y="5256"/>
                    <a:pt x="72517" y="5265"/>
                    <a:pt x="73275" y="5446"/>
                  </a:cubicBezTo>
                  <a:lnTo>
                    <a:pt x="73284" y="5455"/>
                  </a:lnTo>
                  <a:cubicBezTo>
                    <a:pt x="73296" y="5457"/>
                    <a:pt x="73307" y="5458"/>
                    <a:pt x="73319" y="5458"/>
                  </a:cubicBezTo>
                  <a:cubicBezTo>
                    <a:pt x="73385" y="5458"/>
                    <a:pt x="73440" y="5416"/>
                    <a:pt x="73455" y="5346"/>
                  </a:cubicBezTo>
                  <a:cubicBezTo>
                    <a:pt x="73473" y="5274"/>
                    <a:pt x="73545" y="5175"/>
                    <a:pt x="73617" y="5094"/>
                  </a:cubicBezTo>
                  <a:cubicBezTo>
                    <a:pt x="73689" y="5013"/>
                    <a:pt x="73770" y="4932"/>
                    <a:pt x="73861" y="4851"/>
                  </a:cubicBezTo>
                  <a:cubicBezTo>
                    <a:pt x="74041" y="4706"/>
                    <a:pt x="74239" y="4571"/>
                    <a:pt x="74428" y="4436"/>
                  </a:cubicBezTo>
                  <a:cubicBezTo>
                    <a:pt x="74627" y="4301"/>
                    <a:pt x="74825" y="4175"/>
                    <a:pt x="75032" y="4057"/>
                  </a:cubicBezTo>
                  <a:cubicBezTo>
                    <a:pt x="75240" y="3949"/>
                    <a:pt x="75456" y="3841"/>
                    <a:pt x="75681" y="3751"/>
                  </a:cubicBezTo>
                  <a:cubicBezTo>
                    <a:pt x="75699" y="3742"/>
                    <a:pt x="75717" y="3733"/>
                    <a:pt x="75735" y="3715"/>
                  </a:cubicBezTo>
                  <a:cubicBezTo>
                    <a:pt x="75817" y="3643"/>
                    <a:pt x="75826" y="3517"/>
                    <a:pt x="75753" y="3435"/>
                  </a:cubicBezTo>
                  <a:cubicBezTo>
                    <a:pt x="75714" y="3391"/>
                    <a:pt x="75659" y="3368"/>
                    <a:pt x="75604" y="3368"/>
                  </a:cubicBezTo>
                  <a:cubicBezTo>
                    <a:pt x="75557" y="3368"/>
                    <a:pt x="75511" y="3384"/>
                    <a:pt x="75474" y="3417"/>
                  </a:cubicBezTo>
                  <a:cubicBezTo>
                    <a:pt x="75294" y="3580"/>
                    <a:pt x="75104" y="3733"/>
                    <a:pt x="74915" y="3868"/>
                  </a:cubicBezTo>
                  <a:cubicBezTo>
                    <a:pt x="74726" y="4012"/>
                    <a:pt x="74528" y="4148"/>
                    <a:pt x="74329" y="4283"/>
                  </a:cubicBezTo>
                  <a:lnTo>
                    <a:pt x="73725" y="4670"/>
                  </a:lnTo>
                  <a:cubicBezTo>
                    <a:pt x="73617" y="4733"/>
                    <a:pt x="73518" y="4806"/>
                    <a:pt x="73419" y="4878"/>
                  </a:cubicBezTo>
                  <a:cubicBezTo>
                    <a:pt x="73347" y="4937"/>
                    <a:pt x="73270" y="4991"/>
                    <a:pt x="73195" y="5068"/>
                  </a:cubicBezTo>
                  <a:lnTo>
                    <a:pt x="73195" y="5068"/>
                  </a:lnTo>
                  <a:cubicBezTo>
                    <a:pt x="73017" y="5083"/>
                    <a:pt x="72839" y="5089"/>
                    <a:pt x="72662" y="5089"/>
                  </a:cubicBezTo>
                  <a:cubicBezTo>
                    <a:pt x="72107" y="5089"/>
                    <a:pt x="71560" y="5030"/>
                    <a:pt x="71012" y="5004"/>
                  </a:cubicBezTo>
                  <a:lnTo>
                    <a:pt x="68732" y="4842"/>
                  </a:lnTo>
                  <a:lnTo>
                    <a:pt x="64171" y="4535"/>
                  </a:lnTo>
                  <a:lnTo>
                    <a:pt x="55048" y="3904"/>
                  </a:lnTo>
                  <a:lnTo>
                    <a:pt x="36813" y="2651"/>
                  </a:lnTo>
                  <a:lnTo>
                    <a:pt x="18578" y="1371"/>
                  </a:lnTo>
                  <a:lnTo>
                    <a:pt x="9456" y="731"/>
                  </a:lnTo>
                  <a:cubicBezTo>
                    <a:pt x="6418" y="515"/>
                    <a:pt x="3381" y="308"/>
                    <a:pt x="352" y="1"/>
                  </a:cubicBezTo>
                  <a:cubicBezTo>
                    <a:pt x="346" y="1"/>
                    <a:pt x="340" y="0"/>
                    <a:pt x="3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399;p42"/>
            <p:cNvSpPr/>
            <p:nvPr/>
          </p:nvSpPr>
          <p:spPr>
            <a:xfrm>
              <a:off x="4430700" y="4072425"/>
              <a:ext cx="13325" cy="57275"/>
            </a:xfrm>
            <a:custGeom>
              <a:avLst/>
              <a:gdLst/>
              <a:ahLst/>
              <a:cxnLst/>
              <a:rect l="l" t="t" r="r" b="b"/>
              <a:pathLst>
                <a:path w="533" h="2291" fill="none" extrusionOk="0">
                  <a:moveTo>
                    <a:pt x="533" y="1"/>
                  </a:moveTo>
                  <a:cubicBezTo>
                    <a:pt x="46" y="902"/>
                    <a:pt x="1" y="1668"/>
                    <a:pt x="397" y="2290"/>
                  </a:cubicBezTo>
                </a:path>
              </a:pathLst>
            </a:custGeom>
            <a:noFill/>
            <a:ln w="970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400;p42"/>
            <p:cNvSpPr/>
            <p:nvPr/>
          </p:nvSpPr>
          <p:spPr>
            <a:xfrm>
              <a:off x="4195450" y="4056625"/>
              <a:ext cx="126900" cy="115300"/>
            </a:xfrm>
            <a:custGeom>
              <a:avLst/>
              <a:gdLst/>
              <a:ahLst/>
              <a:cxnLst/>
              <a:rect l="l" t="t" r="r" b="b"/>
              <a:pathLst>
                <a:path w="5076" h="4612" extrusionOk="0">
                  <a:moveTo>
                    <a:pt x="660" y="2885"/>
                  </a:moveTo>
                  <a:cubicBezTo>
                    <a:pt x="657" y="2892"/>
                    <a:pt x="655" y="2895"/>
                    <a:pt x="649" y="2895"/>
                  </a:cubicBezTo>
                  <a:cubicBezTo>
                    <a:pt x="653" y="2892"/>
                    <a:pt x="656" y="2888"/>
                    <a:pt x="660" y="2885"/>
                  </a:cubicBezTo>
                  <a:close/>
                  <a:moveTo>
                    <a:pt x="218" y="0"/>
                  </a:moveTo>
                  <a:cubicBezTo>
                    <a:pt x="177" y="0"/>
                    <a:pt x="136" y="12"/>
                    <a:pt x="99" y="38"/>
                  </a:cubicBezTo>
                  <a:cubicBezTo>
                    <a:pt x="18" y="101"/>
                    <a:pt x="0" y="218"/>
                    <a:pt x="63" y="308"/>
                  </a:cubicBezTo>
                  <a:cubicBezTo>
                    <a:pt x="126" y="381"/>
                    <a:pt x="190" y="408"/>
                    <a:pt x="244" y="444"/>
                  </a:cubicBezTo>
                  <a:cubicBezTo>
                    <a:pt x="298" y="471"/>
                    <a:pt x="343" y="489"/>
                    <a:pt x="397" y="516"/>
                  </a:cubicBezTo>
                  <a:cubicBezTo>
                    <a:pt x="496" y="552"/>
                    <a:pt x="604" y="588"/>
                    <a:pt x="703" y="624"/>
                  </a:cubicBezTo>
                  <a:lnTo>
                    <a:pt x="1289" y="804"/>
                  </a:lnTo>
                  <a:cubicBezTo>
                    <a:pt x="1686" y="921"/>
                    <a:pt x="2074" y="1048"/>
                    <a:pt x="2461" y="1183"/>
                  </a:cubicBezTo>
                  <a:cubicBezTo>
                    <a:pt x="2840" y="1318"/>
                    <a:pt x="3236" y="1453"/>
                    <a:pt x="3624" y="1588"/>
                  </a:cubicBezTo>
                  <a:cubicBezTo>
                    <a:pt x="3795" y="1643"/>
                    <a:pt x="3964" y="1697"/>
                    <a:pt x="4135" y="1750"/>
                  </a:cubicBezTo>
                  <a:lnTo>
                    <a:pt x="4135" y="1750"/>
                  </a:lnTo>
                  <a:cubicBezTo>
                    <a:pt x="4004" y="1784"/>
                    <a:pt x="3873" y="1817"/>
                    <a:pt x="3741" y="1850"/>
                  </a:cubicBezTo>
                  <a:lnTo>
                    <a:pt x="2668" y="2111"/>
                  </a:lnTo>
                  <a:lnTo>
                    <a:pt x="2137" y="2237"/>
                  </a:lnTo>
                  <a:cubicBezTo>
                    <a:pt x="1956" y="2282"/>
                    <a:pt x="1776" y="2309"/>
                    <a:pt x="1596" y="2355"/>
                  </a:cubicBezTo>
                  <a:cubicBezTo>
                    <a:pt x="1406" y="2391"/>
                    <a:pt x="1226" y="2445"/>
                    <a:pt x="1055" y="2508"/>
                  </a:cubicBezTo>
                  <a:cubicBezTo>
                    <a:pt x="875" y="2571"/>
                    <a:pt x="694" y="2643"/>
                    <a:pt x="541" y="2787"/>
                  </a:cubicBezTo>
                  <a:lnTo>
                    <a:pt x="550" y="2787"/>
                  </a:lnTo>
                  <a:cubicBezTo>
                    <a:pt x="541" y="2796"/>
                    <a:pt x="523" y="2814"/>
                    <a:pt x="523" y="2823"/>
                  </a:cubicBezTo>
                  <a:cubicBezTo>
                    <a:pt x="514" y="2850"/>
                    <a:pt x="523" y="2850"/>
                    <a:pt x="514" y="2859"/>
                  </a:cubicBezTo>
                  <a:cubicBezTo>
                    <a:pt x="514" y="2877"/>
                    <a:pt x="523" y="2886"/>
                    <a:pt x="523" y="2895"/>
                  </a:cubicBezTo>
                  <a:cubicBezTo>
                    <a:pt x="532" y="2913"/>
                    <a:pt x="541" y="2931"/>
                    <a:pt x="541" y="2940"/>
                  </a:cubicBezTo>
                  <a:cubicBezTo>
                    <a:pt x="559" y="2967"/>
                    <a:pt x="577" y="2986"/>
                    <a:pt x="586" y="3004"/>
                  </a:cubicBezTo>
                  <a:cubicBezTo>
                    <a:pt x="613" y="3040"/>
                    <a:pt x="649" y="3076"/>
                    <a:pt x="676" y="3112"/>
                  </a:cubicBezTo>
                  <a:cubicBezTo>
                    <a:pt x="739" y="3184"/>
                    <a:pt x="794" y="3247"/>
                    <a:pt x="857" y="3319"/>
                  </a:cubicBezTo>
                  <a:cubicBezTo>
                    <a:pt x="983" y="3445"/>
                    <a:pt x="1109" y="3571"/>
                    <a:pt x="1226" y="3707"/>
                  </a:cubicBezTo>
                  <a:cubicBezTo>
                    <a:pt x="1352" y="3833"/>
                    <a:pt x="1488" y="3959"/>
                    <a:pt x="1605" y="4094"/>
                  </a:cubicBezTo>
                  <a:lnTo>
                    <a:pt x="1794" y="4293"/>
                  </a:lnTo>
                  <a:cubicBezTo>
                    <a:pt x="1830" y="4329"/>
                    <a:pt x="1866" y="4365"/>
                    <a:pt x="1902" y="4401"/>
                  </a:cubicBezTo>
                  <a:cubicBezTo>
                    <a:pt x="1947" y="4437"/>
                    <a:pt x="1983" y="4473"/>
                    <a:pt x="2046" y="4509"/>
                  </a:cubicBezTo>
                  <a:lnTo>
                    <a:pt x="2173" y="4581"/>
                  </a:lnTo>
                  <a:cubicBezTo>
                    <a:pt x="2211" y="4600"/>
                    <a:pt x="2254" y="4611"/>
                    <a:pt x="2298" y="4611"/>
                  </a:cubicBezTo>
                  <a:cubicBezTo>
                    <a:pt x="2337" y="4611"/>
                    <a:pt x="2378" y="4602"/>
                    <a:pt x="2416" y="4581"/>
                  </a:cubicBezTo>
                  <a:cubicBezTo>
                    <a:pt x="2533" y="4509"/>
                    <a:pt x="2578" y="4356"/>
                    <a:pt x="2506" y="4238"/>
                  </a:cubicBezTo>
                  <a:cubicBezTo>
                    <a:pt x="2462" y="4157"/>
                    <a:pt x="2376" y="4111"/>
                    <a:pt x="2284" y="4111"/>
                  </a:cubicBezTo>
                  <a:cubicBezTo>
                    <a:pt x="2244" y="4111"/>
                    <a:pt x="2202" y="4120"/>
                    <a:pt x="2164" y="4139"/>
                  </a:cubicBezTo>
                  <a:cubicBezTo>
                    <a:pt x="2160" y="4146"/>
                    <a:pt x="2151" y="4149"/>
                    <a:pt x="2140" y="4149"/>
                  </a:cubicBezTo>
                  <a:cubicBezTo>
                    <a:pt x="2122" y="4149"/>
                    <a:pt x="2096" y="4141"/>
                    <a:pt x="2074" y="4130"/>
                  </a:cubicBezTo>
                  <a:cubicBezTo>
                    <a:pt x="2037" y="4121"/>
                    <a:pt x="2001" y="4103"/>
                    <a:pt x="1956" y="4085"/>
                  </a:cubicBezTo>
                  <a:cubicBezTo>
                    <a:pt x="1884" y="4049"/>
                    <a:pt x="1812" y="3995"/>
                    <a:pt x="1740" y="3941"/>
                  </a:cubicBezTo>
                  <a:cubicBezTo>
                    <a:pt x="1596" y="3842"/>
                    <a:pt x="1470" y="3716"/>
                    <a:pt x="1343" y="3589"/>
                  </a:cubicBezTo>
                  <a:cubicBezTo>
                    <a:pt x="1217" y="3463"/>
                    <a:pt x="1091" y="3337"/>
                    <a:pt x="965" y="3211"/>
                  </a:cubicBezTo>
                  <a:cubicBezTo>
                    <a:pt x="902" y="3148"/>
                    <a:pt x="848" y="3085"/>
                    <a:pt x="785" y="3013"/>
                  </a:cubicBezTo>
                  <a:cubicBezTo>
                    <a:pt x="757" y="2986"/>
                    <a:pt x="730" y="2949"/>
                    <a:pt x="703" y="2913"/>
                  </a:cubicBezTo>
                  <a:cubicBezTo>
                    <a:pt x="695" y="2896"/>
                    <a:pt x="686" y="2887"/>
                    <a:pt x="677" y="2870"/>
                  </a:cubicBezTo>
                  <a:lnTo>
                    <a:pt x="677" y="2870"/>
                  </a:lnTo>
                  <a:cubicBezTo>
                    <a:pt x="792" y="2769"/>
                    <a:pt x="950" y="2710"/>
                    <a:pt x="1100" y="2652"/>
                  </a:cubicBezTo>
                  <a:cubicBezTo>
                    <a:pt x="1271" y="2598"/>
                    <a:pt x="1452" y="2562"/>
                    <a:pt x="1632" y="2526"/>
                  </a:cubicBezTo>
                  <a:cubicBezTo>
                    <a:pt x="1803" y="2490"/>
                    <a:pt x="1992" y="2472"/>
                    <a:pt x="2173" y="2427"/>
                  </a:cubicBezTo>
                  <a:lnTo>
                    <a:pt x="2713" y="2328"/>
                  </a:lnTo>
                  <a:lnTo>
                    <a:pt x="3804" y="2120"/>
                  </a:lnTo>
                  <a:cubicBezTo>
                    <a:pt x="4165" y="2057"/>
                    <a:pt x="4534" y="1994"/>
                    <a:pt x="4895" y="1949"/>
                  </a:cubicBezTo>
                  <a:cubicBezTo>
                    <a:pt x="4985" y="1931"/>
                    <a:pt x="5048" y="1868"/>
                    <a:pt x="5057" y="1778"/>
                  </a:cubicBezTo>
                  <a:cubicBezTo>
                    <a:pt x="5075" y="1669"/>
                    <a:pt x="4994" y="1579"/>
                    <a:pt x="4895" y="1570"/>
                  </a:cubicBezTo>
                  <a:lnTo>
                    <a:pt x="4886" y="1570"/>
                  </a:lnTo>
                  <a:lnTo>
                    <a:pt x="4886" y="1561"/>
                  </a:lnTo>
                  <a:cubicBezTo>
                    <a:pt x="4489" y="1525"/>
                    <a:pt x="4093" y="1444"/>
                    <a:pt x="3696" y="1336"/>
                  </a:cubicBezTo>
                  <a:cubicBezTo>
                    <a:pt x="3299" y="1237"/>
                    <a:pt x="2921" y="1111"/>
                    <a:pt x="2533" y="975"/>
                  </a:cubicBezTo>
                  <a:cubicBezTo>
                    <a:pt x="2146" y="840"/>
                    <a:pt x="1758" y="705"/>
                    <a:pt x="1370" y="561"/>
                  </a:cubicBezTo>
                  <a:cubicBezTo>
                    <a:pt x="1181" y="489"/>
                    <a:pt x="992" y="417"/>
                    <a:pt x="812" y="335"/>
                  </a:cubicBezTo>
                  <a:cubicBezTo>
                    <a:pt x="712" y="290"/>
                    <a:pt x="631" y="254"/>
                    <a:pt x="541" y="200"/>
                  </a:cubicBezTo>
                  <a:cubicBezTo>
                    <a:pt x="505" y="182"/>
                    <a:pt x="460" y="155"/>
                    <a:pt x="433" y="128"/>
                  </a:cubicBezTo>
                  <a:cubicBezTo>
                    <a:pt x="397" y="110"/>
                    <a:pt x="370" y="74"/>
                    <a:pt x="370" y="74"/>
                  </a:cubicBezTo>
                  <a:cubicBezTo>
                    <a:pt x="332" y="26"/>
                    <a:pt x="276" y="0"/>
                    <a:pt x="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401;p42"/>
            <p:cNvSpPr/>
            <p:nvPr/>
          </p:nvSpPr>
          <p:spPr>
            <a:xfrm>
              <a:off x="2368100" y="3995375"/>
              <a:ext cx="1847425" cy="137250"/>
            </a:xfrm>
            <a:custGeom>
              <a:avLst/>
              <a:gdLst/>
              <a:ahLst/>
              <a:cxnLst/>
              <a:rect l="l" t="t" r="r" b="b"/>
              <a:pathLst>
                <a:path w="73897" h="5490" extrusionOk="0">
                  <a:moveTo>
                    <a:pt x="208" y="0"/>
                  </a:moveTo>
                  <a:cubicBezTo>
                    <a:pt x="100" y="0"/>
                    <a:pt x="10" y="81"/>
                    <a:pt x="0" y="189"/>
                  </a:cubicBezTo>
                  <a:cubicBezTo>
                    <a:pt x="0" y="289"/>
                    <a:pt x="82" y="388"/>
                    <a:pt x="190" y="388"/>
                  </a:cubicBezTo>
                  <a:cubicBezTo>
                    <a:pt x="6319" y="694"/>
                    <a:pt x="12440" y="1136"/>
                    <a:pt x="18569" y="1560"/>
                  </a:cubicBezTo>
                  <a:lnTo>
                    <a:pt x="36940" y="2840"/>
                  </a:lnTo>
                  <a:lnTo>
                    <a:pt x="55310" y="4138"/>
                  </a:lnTo>
                  <a:lnTo>
                    <a:pt x="64495" y="4787"/>
                  </a:lnTo>
                  <a:lnTo>
                    <a:pt x="69092" y="5111"/>
                  </a:lnTo>
                  <a:lnTo>
                    <a:pt x="71382" y="5273"/>
                  </a:lnTo>
                  <a:cubicBezTo>
                    <a:pt x="72148" y="5327"/>
                    <a:pt x="72914" y="5381"/>
                    <a:pt x="73680" y="5490"/>
                  </a:cubicBezTo>
                  <a:lnTo>
                    <a:pt x="73698" y="5490"/>
                  </a:lnTo>
                  <a:cubicBezTo>
                    <a:pt x="73806" y="5490"/>
                    <a:pt x="73897" y="5399"/>
                    <a:pt x="73897" y="5291"/>
                  </a:cubicBezTo>
                  <a:cubicBezTo>
                    <a:pt x="73897" y="5183"/>
                    <a:pt x="73815" y="5102"/>
                    <a:pt x="73707" y="5102"/>
                  </a:cubicBezTo>
                  <a:cubicBezTo>
                    <a:pt x="72932" y="5093"/>
                    <a:pt x="72166" y="5048"/>
                    <a:pt x="71409" y="4994"/>
                  </a:cubicBezTo>
                  <a:lnTo>
                    <a:pt x="69110" y="4832"/>
                  </a:lnTo>
                  <a:lnTo>
                    <a:pt x="64513" y="4525"/>
                  </a:lnTo>
                  <a:lnTo>
                    <a:pt x="55328" y="3903"/>
                  </a:lnTo>
                  <a:lnTo>
                    <a:pt x="36949" y="2650"/>
                  </a:lnTo>
                  <a:lnTo>
                    <a:pt x="18578" y="1379"/>
                  </a:lnTo>
                  <a:cubicBezTo>
                    <a:pt x="12458" y="956"/>
                    <a:pt x="6328" y="550"/>
                    <a:pt x="2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 name="מלבן 60"/>
          <p:cNvSpPr/>
          <p:nvPr/>
        </p:nvSpPr>
        <p:spPr>
          <a:xfrm>
            <a:off x="481511" y="1335157"/>
            <a:ext cx="2612117" cy="1200329"/>
          </a:xfrm>
          <a:prstGeom prst="rect">
            <a:avLst/>
          </a:prstGeom>
          <a:solidFill>
            <a:schemeClr val="accent1">
              <a:lumMod val="40000"/>
              <a:lumOff val="60000"/>
            </a:schemeClr>
          </a:solidFill>
        </p:spPr>
        <p:txBody>
          <a:bodyPr wrap="square">
            <a:spAutoFit/>
          </a:bodyPr>
          <a:lstStyle/>
          <a:p>
            <a:pPr algn="ctr" rtl="1"/>
            <a:r>
              <a:rPr lang="he-IL" sz="1600" b="1" dirty="0">
                <a:solidFill>
                  <a:srgbClr val="323232"/>
                </a:solidFill>
                <a:latin typeface="David" panose="020E0502060401010101" pitchFamily="34" charset="-79"/>
                <a:cs typeface="David" panose="020E0502060401010101" pitchFamily="34" charset="-79"/>
              </a:rPr>
              <a:t>חזון העיר לוד: </a:t>
            </a:r>
            <a:r>
              <a:rPr lang="he-IL" dirty="0">
                <a:solidFill>
                  <a:srgbClr val="323232"/>
                </a:solidFill>
                <a:latin typeface="David" panose="020E0502060401010101" pitchFamily="34" charset="-79"/>
                <a:cs typeface="David" panose="020E0502060401010101" pitchFamily="34" charset="-79"/>
              </a:rPr>
              <a:t>"עיר מטופחת ובטוחה, המובילה </a:t>
            </a:r>
            <a:r>
              <a:rPr lang="he-IL" b="1" dirty="0">
                <a:solidFill>
                  <a:srgbClr val="0070C0"/>
                </a:solidFill>
                <a:latin typeface="David" panose="020E0502060401010101" pitchFamily="34" charset="-79"/>
                <a:cs typeface="David" panose="020E0502060401010101" pitchFamily="34" charset="-79"/>
              </a:rPr>
              <a:t>בתחום החברתי והחינוכי</a:t>
            </a:r>
            <a:r>
              <a:rPr lang="he-IL" dirty="0">
                <a:solidFill>
                  <a:srgbClr val="323232"/>
                </a:solidFill>
                <a:latin typeface="David" panose="020E0502060401010101" pitchFamily="34" charset="-79"/>
                <a:cs typeface="David" panose="020E0502060401010101" pitchFamily="34" charset="-79"/>
              </a:rPr>
              <a:t>, שתושביה גאים לגור בה והיא מהווה מוקד משיכה </a:t>
            </a:r>
            <a:r>
              <a:rPr lang="he-IL" b="1" dirty="0" smtClean="0">
                <a:solidFill>
                  <a:srgbClr val="C00000"/>
                </a:solidFill>
                <a:latin typeface="David" panose="020E0502060401010101" pitchFamily="34" charset="-79"/>
                <a:cs typeface="David" panose="020E0502060401010101" pitchFamily="34" charset="-79"/>
              </a:rPr>
              <a:t>לאוכלוסייה </a:t>
            </a:r>
            <a:r>
              <a:rPr lang="he-IL" b="1" dirty="0">
                <a:solidFill>
                  <a:srgbClr val="C00000"/>
                </a:solidFill>
                <a:latin typeface="David" panose="020E0502060401010101" pitchFamily="34" charset="-79"/>
                <a:cs typeface="David" panose="020E0502060401010101" pitchFamily="34" charset="-79"/>
              </a:rPr>
              <a:t>איכותית </a:t>
            </a:r>
            <a:r>
              <a:rPr lang="he-IL" dirty="0">
                <a:solidFill>
                  <a:srgbClr val="323232"/>
                </a:solidFill>
                <a:latin typeface="David" panose="020E0502060401010101" pitchFamily="34" charset="-79"/>
                <a:cs typeface="David" panose="020E0502060401010101" pitchFamily="34" charset="-79"/>
              </a:rPr>
              <a:t>בלב הארץ".</a:t>
            </a:r>
            <a:endParaRPr lang="he-IL" dirty="0">
              <a:latin typeface="David" panose="020E0502060401010101" pitchFamily="34" charset="-79"/>
              <a:cs typeface="David" panose="020E0502060401010101" pitchFamily="34"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49" name="Google Shape;849;p31"/>
          <p:cNvSpPr txBox="1">
            <a:spLocks noGrp="1"/>
          </p:cNvSpPr>
          <p:nvPr>
            <p:ph type="title"/>
          </p:nvPr>
        </p:nvSpPr>
        <p:spPr>
          <a:xfrm>
            <a:off x="6556756" y="254678"/>
            <a:ext cx="2313317"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he-IL" dirty="0" smtClean="0">
                <a:latin typeface="David" panose="020E0502060401010101" pitchFamily="34" charset="-79"/>
                <a:cs typeface="David" panose="020E0502060401010101" pitchFamily="34" charset="-79"/>
              </a:rPr>
              <a:t>רשימות אישיות</a:t>
            </a:r>
            <a:endParaRPr dirty="0">
              <a:latin typeface="David" panose="020E0502060401010101" pitchFamily="34" charset="-79"/>
              <a:cs typeface="David" panose="020E0502060401010101" pitchFamily="34" charset="-79"/>
            </a:endParaRPr>
          </a:p>
        </p:txBody>
      </p:sp>
      <p:grpSp>
        <p:nvGrpSpPr>
          <p:cNvPr id="851" name="Google Shape;851;p31"/>
          <p:cNvGrpSpPr/>
          <p:nvPr/>
        </p:nvGrpSpPr>
        <p:grpSpPr>
          <a:xfrm>
            <a:off x="6127353" y="630677"/>
            <a:ext cx="2960453" cy="176025"/>
            <a:chOff x="4345425" y="2175475"/>
            <a:chExt cx="800750" cy="176025"/>
          </a:xfrm>
        </p:grpSpPr>
        <p:sp>
          <p:nvSpPr>
            <p:cNvPr id="852" name="Google Shape;852;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כותרת משנה 2"/>
          <p:cNvSpPr txBox="1">
            <a:spLocks/>
          </p:cNvSpPr>
          <p:nvPr/>
        </p:nvSpPr>
        <p:spPr>
          <a:xfrm>
            <a:off x="0" y="200722"/>
            <a:ext cx="5870601" cy="340306"/>
          </a:xfrm>
          <a:prstGeom prst="rect">
            <a:avLst/>
          </a:prstGeom>
          <a:solidFill>
            <a:schemeClr val="accent1">
              <a:lumMod val="40000"/>
              <a:lumOff val="60000"/>
            </a:schemeClr>
          </a:solidFill>
        </p:spPr>
        <p:txBody>
          <a:bodyPr vert="horz" lIns="91440" tIns="45720" rIns="91440" bIns="45720" rtlCol="0" anchor="t">
            <a:normAutofit lnSpcReduction="10000"/>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he-IL" b="1" u="sng" dirty="0" smtClean="0">
                <a:solidFill>
                  <a:schemeClr val="tx1"/>
                </a:solidFill>
                <a:latin typeface="David" panose="020E0502060401010101" pitchFamily="34" charset="-79"/>
                <a:cs typeface="David" panose="020E0502060401010101" pitchFamily="34" charset="-79"/>
              </a:rPr>
              <a:t>שאלת המחקר </a:t>
            </a:r>
            <a:r>
              <a:rPr lang="he-IL" dirty="0" smtClean="0">
                <a:solidFill>
                  <a:schemeClr val="tx1"/>
                </a:solidFill>
                <a:latin typeface="David" panose="020E0502060401010101" pitchFamily="34" charset="-79"/>
                <a:cs typeface="David" panose="020E0502060401010101" pitchFamily="34" charset="-79"/>
              </a:rPr>
              <a:t>– האם החינוך בלוד תורם לכינון חברה </a:t>
            </a:r>
            <a:r>
              <a:rPr lang="he-IL" dirty="0" smtClean="0">
                <a:solidFill>
                  <a:schemeClr val="tx1"/>
                </a:solidFill>
                <a:latin typeface="David" panose="020E0502060401010101" pitchFamily="34" charset="-79"/>
                <a:cs typeface="David" panose="020E0502060401010101" pitchFamily="34" charset="-79"/>
              </a:rPr>
              <a:t>רב-תרבותית?</a:t>
            </a:r>
            <a:endParaRPr lang="he-IL"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720283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nline Notebook by Slidesgo">
  <a:themeElements>
    <a:clrScheme name="Simple Light">
      <a:dk1>
        <a:srgbClr val="1C4587"/>
      </a:dk1>
      <a:lt1>
        <a:srgbClr val="FFFFFF"/>
      </a:lt1>
      <a:dk2>
        <a:srgbClr val="000000"/>
      </a:dk2>
      <a:lt2>
        <a:srgbClr val="EEEEEE"/>
      </a:lt2>
      <a:accent1>
        <a:srgbClr val="FFF8D3"/>
      </a:accent1>
      <a:accent2>
        <a:srgbClr val="CAFFCA"/>
      </a:accent2>
      <a:accent3>
        <a:srgbClr val="FFBBAA"/>
      </a:accent3>
      <a:accent4>
        <a:srgbClr val="B0D5F7"/>
      </a:accent4>
      <a:accent5>
        <a:srgbClr val="FFFFFF"/>
      </a:accent5>
      <a:accent6>
        <a:srgbClr val="FFE599"/>
      </a:accent6>
      <a:hlink>
        <a:srgbClr val="1C458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457</Words>
  <Application>Microsoft Office PowerPoint</Application>
  <PresentationFormat>‫הצגה על המסך (16:9)</PresentationFormat>
  <Paragraphs>36</Paragraphs>
  <Slides>6</Slides>
  <Notes>6</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6</vt:i4>
      </vt:variant>
    </vt:vector>
  </HeadingPairs>
  <TitlesOfParts>
    <vt:vector size="12" baseType="lpstr">
      <vt:lpstr>Arial</vt:lpstr>
      <vt:lpstr>David</vt:lpstr>
      <vt:lpstr>Itim</vt:lpstr>
      <vt:lpstr>Wingdings 3</vt:lpstr>
      <vt:lpstr>Muli</vt:lpstr>
      <vt:lpstr>Online Notebook by Slidesgo</vt:lpstr>
      <vt:lpstr>סיור צוות 4 בעיר לוד 21/10/20, ג' בחשון תשפ"א</vt:lpstr>
      <vt:lpstr>סיור בעיר לוד</vt:lpstr>
      <vt:lpstr>מושגי בסיס</vt:lpstr>
      <vt:lpstr>מיקוד בחינוך</vt:lpstr>
      <vt:lpstr>לו"ז הסיור</vt:lpstr>
      <vt:lpstr>רשימות אישיות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NOTEBOOK</dc:title>
  <dc:creator>משתמש</dc:creator>
  <cp:lastModifiedBy>משתמש</cp:lastModifiedBy>
  <cp:revision>15</cp:revision>
  <dcterms:modified xsi:type="dcterms:W3CDTF">2020-10-14T18:11:28Z</dcterms:modified>
</cp:coreProperties>
</file>