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59" r:id="rId2"/>
    <p:sldId id="363" r:id="rId3"/>
    <p:sldId id="362" r:id="rId4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ט"ז/שבט/תש"פ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ט"ז/שבט/תש"פ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11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11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11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11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11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11 פברואר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11 פברואר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11 פברואר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11 פברואר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11 פברואר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11 פברואר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11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93721"/>
            <a:ext cx="10130028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/>
              <a:t>8:30-11:00 – תחקור קורסי העונה הישראלית והעונה בכללותה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11:30-12:30 – תחקור הסימולציה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12:30-13:30 – הפסקת צהריים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13:30-15:00 – תחקור הסיורים ולקחים למחזור מ"ח</a:t>
            </a: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994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העונה הישראלית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763091"/>
            <a:ext cx="10130028" cy="6360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/>
              <a:t>שני קורסים </a:t>
            </a:r>
            <a:r>
              <a:rPr lang="he-IL" sz="2800" dirty="0" smtClean="0"/>
              <a:t>במסגרת המליאה</a:t>
            </a:r>
            <a:endParaRPr 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שני קורסי בחירה מבין ארבעה (בחיפה)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יום אבות האומה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שלושה סיורים רגיונליים (צפון, דרום </a:t>
            </a:r>
            <a:r>
              <a:rPr lang="he-IL" altLang="he-IL" sz="2800" dirty="0" err="1" smtClean="0"/>
              <a:t>ואיו"ש</a:t>
            </a:r>
            <a:r>
              <a:rPr lang="he-IL" altLang="he-IL" sz="2800" dirty="0" smtClean="0"/>
              <a:t>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התנסות אסטרטגית (זירה צפונית)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סימולציה מדינית-ביטחונית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075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15353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מרכיבי העונה הישראלית לתחקור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750028"/>
            <a:ext cx="10130028" cy="533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/>
              <a:t>מושגי יסוד </a:t>
            </a:r>
            <a:r>
              <a:rPr lang="he-IL" sz="2400" dirty="0" err="1" smtClean="0"/>
              <a:t>בבטחון</a:t>
            </a:r>
            <a:r>
              <a:rPr lang="he-IL" sz="2400" dirty="0" smtClean="0"/>
              <a:t> לאומי (ד"ר ענת שטרן)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/>
              <a:t>חשיבה אסטרטגית (אלוף איתי </a:t>
            </a:r>
            <a:r>
              <a:rPr lang="he-IL" sz="2400" dirty="0" err="1" smtClean="0"/>
              <a:t>וירוב</a:t>
            </a:r>
            <a:r>
              <a:rPr lang="he-IL" sz="2400" dirty="0" smtClean="0"/>
              <a:t>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/>
              <a:t>יום אבות </a:t>
            </a:r>
            <a:r>
              <a:rPr lang="he-IL" sz="2400" dirty="0" smtClean="0"/>
              <a:t>האומה (פרופ' יוסי </a:t>
            </a:r>
            <a:r>
              <a:rPr lang="he-IL" sz="2400" smtClean="0"/>
              <a:t>בן ארצי)</a:t>
            </a:r>
            <a:endParaRPr lang="he-IL" sz="24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/>
              <a:t>מיומנויות לבכירים (ד"ר מיכל </a:t>
            </a:r>
            <a:r>
              <a:rPr lang="he-IL" altLang="he-IL" sz="2400" dirty="0" err="1" smtClean="0"/>
              <a:t>הירשמן</a:t>
            </a:r>
            <a:r>
              <a:rPr lang="he-IL" altLang="he-IL" sz="2400" dirty="0" smtClean="0"/>
              <a:t>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/>
              <a:t>קבלת החלטות ותכנון (פרופ' שלמה מזרחי)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/>
              <a:t>מדינאות ודיפלומטיה (ד"ר עמנואל נבון)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/>
              <a:t>פוליטיקה והחברה הישראלית (ד"ר אביעד רובין)</a:t>
            </a:r>
            <a:r>
              <a:rPr lang="he-IL" altLang="he-IL" sz="2400" dirty="0"/>
              <a:t/>
            </a:r>
            <a:br>
              <a:rPr lang="he-IL" altLang="he-IL" sz="2400" dirty="0"/>
            </a:br>
            <a:endParaRPr lang="he-IL" altLang="he-IL" sz="24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2954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10780</TotalTime>
  <Words>124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לו"ז</vt:lpstr>
      <vt:lpstr>הרכב העונה הישראלית</vt:lpstr>
      <vt:lpstr>מרכיבי העונה הישראלית לתחקור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337</cp:revision>
  <cp:lastPrinted>2019-08-30T14:02:34Z</cp:lastPrinted>
  <dcterms:created xsi:type="dcterms:W3CDTF">2017-08-17T05:53:13Z</dcterms:created>
  <dcterms:modified xsi:type="dcterms:W3CDTF">2020-02-11T13:52:07Z</dcterms:modified>
</cp:coreProperties>
</file>