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38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3E88-FC3D-4AB1-86C8-E47F55C2E5A7}" type="datetimeFigureOut">
              <a:rPr lang="he-IL" smtClean="0"/>
              <a:pPr/>
              <a:t>כ"א/אב/תש"פ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B1220-97C5-49BC-A41B-2F79E69131B9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Israeli society: encoding the complex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US" sz="2000" dirty="0" err="1" smtClean="0">
                <a:solidFill>
                  <a:schemeClr val="tx1"/>
                </a:solidFill>
              </a:rPr>
              <a:t>Mabal</a:t>
            </a:r>
            <a:r>
              <a:rPr lang="en-US" sz="2000" dirty="0" smtClean="0">
                <a:solidFill>
                  <a:schemeClr val="tx1"/>
                </a:solidFill>
              </a:rPr>
              <a:t> 11/8/20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 smtClean="0"/>
              <a:t>The universal and particular: corona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000" dirty="0" smtClean="0"/>
              <a:t>long term impact</a:t>
            </a:r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Style of governance</a:t>
            </a:r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Level of trust</a:t>
            </a:r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Leadership</a:t>
            </a:r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Pace </a:t>
            </a:r>
            <a:r>
              <a:rPr lang="en-US" sz="2000" smtClean="0"/>
              <a:t>of globalization </a:t>
            </a:r>
            <a:endParaRPr lang="en-US" sz="2000" dirty="0" smtClean="0"/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err="1" smtClean="0"/>
              <a:t>Vulenrability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Israel in comparative perspective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 smtClean="0"/>
              <a:t> new states old civilization</a:t>
            </a:r>
          </a:p>
          <a:p>
            <a:pPr algn="l" rtl="0"/>
            <a:r>
              <a:rPr lang="en-US" sz="2000" dirty="0" smtClean="0"/>
              <a:t>Small states in a global world</a:t>
            </a:r>
          </a:p>
          <a:p>
            <a:pPr algn="l" rtl="0"/>
            <a:r>
              <a:rPr lang="en-US" sz="2000" dirty="0" smtClean="0"/>
              <a:t>Immigration societies </a:t>
            </a:r>
          </a:p>
          <a:p>
            <a:pPr algn="l" rtl="0"/>
            <a:r>
              <a:rPr lang="en-US" sz="2000" dirty="0" smtClean="0"/>
              <a:t>Ethnic conflict</a:t>
            </a:r>
          </a:p>
          <a:p>
            <a:pPr algn="l" rtl="0"/>
            <a:r>
              <a:rPr lang="en-US" sz="2000" dirty="0" smtClean="0"/>
              <a:t> post nation building (trouble in utopia)</a:t>
            </a:r>
          </a:p>
          <a:p>
            <a:pPr algn="l" rtl="0"/>
            <a:r>
              <a:rPr lang="en-US" sz="2000" dirty="0" smtClean="0"/>
              <a:t>The easy going garrison state</a:t>
            </a:r>
          </a:p>
          <a:p>
            <a:pPr algn="l" rtl="0"/>
            <a:r>
              <a:rPr lang="en-US" sz="2000" dirty="0" smtClean="0"/>
              <a:t>A symmetrical society: hyper developed with islands of underdevelopment</a:t>
            </a:r>
          </a:p>
          <a:p>
            <a:pPr algn="l" rtl="0"/>
            <a:r>
              <a:rPr lang="en-US" sz="2000" dirty="0" smtClean="0"/>
              <a:t>Confidence and fragility </a:t>
            </a:r>
          </a:p>
          <a:p>
            <a:pPr algn="l" rtl="0"/>
            <a:r>
              <a:rPr lang="en-US" sz="2000" dirty="0" smtClean="0"/>
              <a:t>Deeply divided and polarized society  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4000" dirty="0" smtClean="0"/>
              <a:t>The challenges facing Israel: beyond the existential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 smtClean="0"/>
              <a:t>Being competitive and adjusting to technological social change 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Borders of Jewish collectivity   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Politics of identity : haredi Arabs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Economy of the welfare state 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Governance an overburdened polity   </a:t>
            </a:r>
          </a:p>
          <a:p>
            <a:pPr algn="l" rtl="0"/>
            <a:endParaRPr lang="en-US" sz="2000" dirty="0"/>
          </a:p>
          <a:p>
            <a:pPr algn="l" rtl="0"/>
            <a:r>
              <a:rPr lang="en-US" sz="2000" dirty="0" smtClean="0"/>
              <a:t>Polarized political system 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dirty="0" smtClean="0"/>
              <a:t>National security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Home front </a:t>
            </a:r>
            <a:r>
              <a:rPr lang="en-US" dirty="0"/>
              <a:t>c</a:t>
            </a:r>
            <a:r>
              <a:rPr lang="en-US" dirty="0" smtClean="0"/>
              <a:t>hanging threats</a:t>
            </a:r>
          </a:p>
          <a:p>
            <a:pPr algn="l" rtl="0"/>
            <a:r>
              <a:rPr lang="en-US" dirty="0" smtClean="0"/>
              <a:t>Nation in arms model </a:t>
            </a:r>
          </a:p>
          <a:p>
            <a:pPr algn="l" rtl="0"/>
            <a:r>
              <a:rPr lang="en-US" dirty="0" smtClean="0"/>
              <a:t>Changing threats </a:t>
            </a:r>
          </a:p>
          <a:p>
            <a:pPr algn="l" rtl="0"/>
            <a:r>
              <a:rPr lang="en-US" dirty="0" smtClean="0"/>
              <a:t>Military industrial complex</a:t>
            </a:r>
          </a:p>
          <a:p>
            <a:pPr algn="l" rtl="0"/>
            <a:r>
              <a:rPr lang="en-US" dirty="0" smtClean="0"/>
              <a:t>Political consensus </a:t>
            </a:r>
          </a:p>
          <a:p>
            <a:pPr algn="l" rtl="0">
              <a:buNone/>
            </a:pPr>
            <a:r>
              <a:rPr lang="en-US" dirty="0" smtClean="0"/>
              <a:t>  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135</Words>
  <Application>Microsoft Office PowerPoint</Application>
  <PresentationFormat>‫הצגה על המסך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Israeli society: encoding the complex</vt:lpstr>
      <vt:lpstr>The universal and particular: corona </vt:lpstr>
      <vt:lpstr>Israel in comparative perspective</vt:lpstr>
      <vt:lpstr>The challenges facing Israel: beyond the existential </vt:lpstr>
      <vt:lpstr>National security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Israeli society: encoding the complex</dc:title>
  <dc:creator>נרי</dc:creator>
  <cp:lastModifiedBy>נרי</cp:lastModifiedBy>
  <cp:revision>4</cp:revision>
  <dcterms:created xsi:type="dcterms:W3CDTF">2019-07-23T07:27:25Z</dcterms:created>
  <dcterms:modified xsi:type="dcterms:W3CDTF">2020-08-11T04:51:12Z</dcterms:modified>
</cp:coreProperties>
</file>