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3084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כ"ב/אייר/תש"ף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866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כ"ב/אייר/תש"ף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3799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כ"ב/אייר/תש"ף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2935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כ"ב/אייר/תש"ף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039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כ"ב/אייר/תש"ף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390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כ"ב/אייר/תש"ף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817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כ"ב/אייר/תש"ף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140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כ"ב/אייר/תש"ף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0354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כ"ב/אייר/תש"ף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562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כ"ב/אייר/תש"ף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6310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כ"ב/אייר/תש"ף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4515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51120-C21D-46A2-95FD-EB47316F42F2}" type="datetimeFigureOut">
              <a:rPr lang="he-IL" smtClean="0"/>
              <a:t>כ"ב/אייר/תש"ף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9019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E41F4E9-97F5-47E8-A4A0-DA166714DA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0123"/>
            <a:ext cx="6858000" cy="1000742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605DAFD-2414-418A-9198-8441BE97A976}"/>
              </a:ext>
            </a:extLst>
          </p:cNvPr>
          <p:cNvSpPr/>
          <p:nvPr/>
        </p:nvSpPr>
        <p:spPr>
          <a:xfrm>
            <a:off x="2310063" y="10756233"/>
            <a:ext cx="914400" cy="185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6F7052-3541-42F6-9DCC-17E9A4C79E71}"/>
              </a:ext>
            </a:extLst>
          </p:cNvPr>
          <p:cNvSpPr txBox="1"/>
          <p:nvPr/>
        </p:nvSpPr>
        <p:spPr>
          <a:xfrm>
            <a:off x="3641271" y="587829"/>
            <a:ext cx="21880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err="1">
                <a:solidFill>
                  <a:srgbClr val="FF0000"/>
                </a:solidFill>
              </a:rPr>
              <a:t>מב"ל</a:t>
            </a:r>
            <a:r>
              <a:rPr lang="he-IL" b="1" dirty="0">
                <a:solidFill>
                  <a:srgbClr val="FF0000"/>
                </a:solidFill>
              </a:rPr>
              <a:t> נספח מס' 3</a:t>
            </a:r>
          </a:p>
        </p:txBody>
      </p:sp>
    </p:spTree>
    <p:extLst>
      <p:ext uri="{BB962C8B-B14F-4D97-AF65-F5344CB8AC3E}">
        <p14:creationId xmlns:p14="http://schemas.microsoft.com/office/powerpoint/2010/main" val="2937664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Harry Gotesdyner</dc:creator>
  <cp:lastModifiedBy>Harry Gotesdyner</cp:lastModifiedBy>
  <cp:revision>5</cp:revision>
  <cp:lastPrinted>2019-03-20T13:06:02Z</cp:lastPrinted>
  <dcterms:created xsi:type="dcterms:W3CDTF">2018-07-04T12:27:25Z</dcterms:created>
  <dcterms:modified xsi:type="dcterms:W3CDTF">2020-05-16T20:19:07Z</dcterms:modified>
</cp:coreProperties>
</file>