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27" r:id="rId2"/>
    <p:sldId id="329" r:id="rId3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משתמש" initials="U" lastIdx="9" clrIdx="0">
    <p:extLst>
      <p:ext uri="{19B8F6BF-5375-455C-9EA6-DF929625EA0E}">
        <p15:presenceInfo xmlns:p15="http://schemas.microsoft.com/office/powerpoint/2012/main" userId="משתמש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29" tIns="45715" rIns="91429" bIns="45715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29" tIns="45715" rIns="91429" bIns="45715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כ"ט/אב/תש"פ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29" tIns="45715" rIns="91429" bIns="45715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29" tIns="45715" rIns="91429" bIns="45715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29" tIns="45715" rIns="91429" bIns="45715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29" tIns="45715" rIns="91429" bIns="45715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כ"ט/אב/תש"פ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41425"/>
            <a:ext cx="5946775" cy="3346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6" y="4773613"/>
            <a:ext cx="5454650" cy="3905250"/>
          </a:xfrm>
          <a:prstGeom prst="rect">
            <a:avLst/>
          </a:prstGeom>
        </p:spPr>
        <p:txBody>
          <a:bodyPr vert="horz" lIns="91429" tIns="45715" rIns="91429" bIns="45715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29" tIns="45715" rIns="91429" bIns="45715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29" tIns="45715" rIns="91429" bIns="45715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19 אוגוסט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36534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96857" y="2671469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5500" b="1" cap="none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סימולציה מדינית-ביטחונית</a:t>
            </a:r>
            <a:endParaRPr lang="he-IL" sz="55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אוגוסט 2020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866715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הסימולציה המדינית-ביטחונית</a:t>
            </a:r>
            <a:endParaRPr lang="en-US" altLang="he-IL" sz="2400" b="1" kern="1200" dirty="0">
              <a:ln w="9525">
                <a:solidFill>
                  <a:schemeClr val="bg1"/>
                </a:solidFill>
                <a:prstDash val="solid"/>
              </a:ln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742" y="5170582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3963" y="1821845"/>
            <a:ext cx="9745978" cy="6740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 smtClean="0"/>
              <a:t>מועדים: 23-25 פברואר 2020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 smtClean="0"/>
              <a:t>מוביל: אל"מ (מיל') יהודה </a:t>
            </a:r>
            <a:r>
              <a:rPr lang="he-IL" sz="2600" dirty="0"/>
              <a:t>יוחננוף </a:t>
            </a:r>
            <a:r>
              <a:rPr lang="he-IL" sz="2600" dirty="0" smtClean="0"/>
              <a:t>(חלק מהתחום </a:t>
            </a:r>
            <a:r>
              <a:rPr lang="he-IL" sz="2600" dirty="0"/>
              <a:t>האסטרטגי)</a:t>
            </a:r>
            <a:endParaRPr lang="he-IL" sz="2600" dirty="0" smtClean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 smtClean="0"/>
              <a:t>נושא </a:t>
            </a:r>
            <a:r>
              <a:rPr lang="he-IL" sz="2600" b="1" dirty="0" smtClean="0"/>
              <a:t>(לשימור/שינוי)</a:t>
            </a:r>
            <a:r>
              <a:rPr lang="he-IL" sz="2600" dirty="0" smtClean="0"/>
              <a:t>: </a:t>
            </a:r>
            <a:r>
              <a:rPr lang="he-IL" sz="2600" dirty="0" smtClean="0"/>
              <a:t>הסכסוך הישראלי-פלשתיני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600" dirty="0" smtClean="0"/>
              <a:t>מתכונת: תרגול גישת </a:t>
            </a:r>
            <a:r>
              <a:rPr lang="he-IL" sz="2600" dirty="0" smtClean="0"/>
              <a:t>העיצוב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/>
              <a:t>תכנית טעינה</a:t>
            </a:r>
            <a:r>
              <a:rPr lang="he-IL" sz="2400" dirty="0" smtClean="0"/>
              <a:t>: יותר טעינות במליאה, בנושאי </a:t>
            </a:r>
            <a:r>
              <a:rPr lang="he-IL" sz="2400" dirty="0" err="1" smtClean="0"/>
              <a:t>המזה"ת</a:t>
            </a:r>
            <a:endParaRPr lang="he-IL" sz="2400" dirty="0" smtClean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/>
              <a:t>שחקנים: יותר שחקנים מיוצגים ע"י המשתתפים (ע"ח המנהלת)</a:t>
            </a:r>
            <a:endParaRPr lang="en-US" sz="2400" dirty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dirty="0" smtClean="0"/>
              <a:t>מטלת סיכום: מטלה מסכמת לשיעורי </a:t>
            </a:r>
            <a:r>
              <a:rPr lang="he-IL" sz="2400" dirty="0"/>
              <a:t>האסטרטגיה (</a:t>
            </a:r>
            <a:r>
              <a:rPr lang="he-IL" sz="2400" dirty="0" smtClean="0"/>
              <a:t>דימה, דדו </a:t>
            </a:r>
            <a:r>
              <a:rPr lang="he-IL" sz="2400" dirty="0"/>
              <a:t>ואלוף</a:t>
            </a:r>
            <a:r>
              <a:rPr lang="he-IL" sz="2400" dirty="0" smtClean="0"/>
              <a:t>)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sz="2600" dirty="0" smtClean="0"/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700" dirty="0"/>
          </a:p>
          <a:p>
            <a:pPr marL="457200" indent="-457200" algn="just" rtl="1" eaLnBrk="1" hangingPunct="1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he-IL" altLang="he-IL" sz="27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r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11436</TotalTime>
  <Words>73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David</vt:lpstr>
      <vt:lpstr>Levenim MT</vt:lpstr>
      <vt:lpstr>Times New Roman</vt:lpstr>
      <vt:lpstr>ערכת נושא Office</vt:lpstr>
      <vt:lpstr>המכללה לביטחון לאומי</vt:lpstr>
      <vt:lpstr>הסימולציה המדינית-ביטחונית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432</cp:revision>
  <cp:lastPrinted>2020-08-19T06:29:53Z</cp:lastPrinted>
  <dcterms:created xsi:type="dcterms:W3CDTF">2017-08-17T05:53:13Z</dcterms:created>
  <dcterms:modified xsi:type="dcterms:W3CDTF">2020-08-19T12:13:25Z</dcterms:modified>
</cp:coreProperties>
</file>