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27" r:id="rId2"/>
    <p:sldId id="355" r:id="rId3"/>
    <p:sldId id="356" r:id="rId4"/>
    <p:sldId id="357" r:id="rId5"/>
    <p:sldId id="358" r:id="rId6"/>
    <p:sldId id="359" r:id="rId7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372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ו'/תמוז/תש"פ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ו'/תמוז/תש"פ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28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28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28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28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  <p:pic>
        <p:nvPicPr>
          <p:cNvPr id="7" name="תמונה 6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6502" y="5067938"/>
            <a:ext cx="701675" cy="84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28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  <p:pic>
        <p:nvPicPr>
          <p:cNvPr id="7" name="תמונה 6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265" y="5021443"/>
            <a:ext cx="701675" cy="84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28 יוני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28 יוני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28 יוני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28 יוני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28 יוני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28 יוני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28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xmlns="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הצגת מחזור מ"ז לרמטכ"ל</a:t>
            </a:r>
            <a:endParaRPr lang="he-IL" sz="4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xmlns="" id="{21383EB3-FAE7-4CB8-BF87-45961BEFBBF3}"/>
              </a:ext>
            </a:extLst>
          </p:cNvPr>
          <p:cNvSpPr txBox="1"/>
          <p:nvPr/>
        </p:nvSpPr>
        <p:spPr>
          <a:xfrm>
            <a:off x="8610600" y="5397196"/>
            <a:ext cx="26133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יוני 2020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3" name="תמונה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770" y="4943952"/>
            <a:ext cx="701675" cy="84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93292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חוויות לימודיות</a:t>
            </a:r>
            <a:endParaRPr lang="en-US" altLang="he-IL" sz="3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2253585"/>
            <a:ext cx="10130028" cy="4719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אירופה – קפריסין, </a:t>
            </a:r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יוון</a:t>
            </a: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, בריטניה, גרמניה, בריסל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סיורים בארץ – </a:t>
            </a:r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צפון</a:t>
            </a: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, ירושלים </a:t>
            </a:r>
            <a:r>
              <a:rPr lang="he-IL" sz="28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ואיו"ש</a:t>
            </a: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, דרום, בקעה, אילת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סימולציות – כלכלית, </a:t>
            </a:r>
            <a:r>
              <a:rPr lang="he-IL" sz="28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רצ"ע</a:t>
            </a: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, זירה צפונית, </a:t>
            </a:r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מדינית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6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3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3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40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1" name="תמונה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770" y="4943952"/>
            <a:ext cx="701675" cy="84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8" name="Picture 2" descr="איך קובעים גיל של סלעים?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7339" y="4329643"/>
            <a:ext cx="2007540" cy="1462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מי גנב את עמודי הסטיו המלכותי? - מקור ראשון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1329" y="4339636"/>
            <a:ext cx="2932346" cy="1464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מהי אסטרטגיה עסקית? סקירה. - פרומושן פרסום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190" y="4339636"/>
            <a:ext cx="2191311" cy="1460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193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93292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קורונה</a:t>
            </a:r>
            <a:endParaRPr lang="en-US" altLang="he-IL" sz="3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2253585"/>
            <a:ext cx="10130028" cy="5416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לקחה לנו את סיורי מזרח וארה"ב...אבל...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זכינו לראות התנהלות מדינתית באתגר של ביטחון לאומי</a:t>
            </a:r>
            <a:endParaRPr lang="he-IL" sz="2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971550" lvl="1" indent="-514350">
              <a:lnSpc>
                <a:spcPct val="150000"/>
              </a:lnSpc>
              <a:spcBef>
                <a:spcPts val="375"/>
              </a:spcBef>
              <a:buAutoNum type="arabicPeriod"/>
              <a:defRPr/>
            </a:pP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זה דג? זה אווז? זה קורונה...</a:t>
            </a:r>
          </a:p>
          <a:p>
            <a:pPr marL="971550" lvl="1" indent="-514350">
              <a:lnSpc>
                <a:spcPct val="150000"/>
              </a:lnSpc>
              <a:spcBef>
                <a:spcPts val="375"/>
              </a:spcBef>
              <a:buAutoNum type="arabicPeriod"/>
              <a:defRPr/>
            </a:pP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עוצמת רגל הביטחון ביחס למערכות אזרחיות בישראל</a:t>
            </a:r>
            <a:endParaRPr lang="he-IL" sz="2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6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3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3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40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1" name="תמונה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770" y="4943952"/>
            <a:ext cx="701675" cy="84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4" name="Picture 2" descr="Sky and Water I - Wikiped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770" y="1097931"/>
            <a:ext cx="1766214" cy="1766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987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93292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תובנות מרכזיות</a:t>
            </a:r>
            <a:endParaRPr lang="en-US" altLang="he-IL" sz="3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930494"/>
            <a:ext cx="10130028" cy="2790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91440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חשיבה אסטרטגית</a:t>
            </a:r>
          </a:p>
          <a:p>
            <a:pPr marL="1314450" lvl="2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הכול בתנועה מתמדת ושינוי – שאלות קשות ונוקבות (מבוכה) הדורשות מענה</a:t>
            </a:r>
          </a:p>
          <a:p>
            <a:pPr marL="1314450" lvl="2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מערכת מורכבת בה </a:t>
            </a:r>
            <a:r>
              <a:rPr lang="he-IL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ההקשר והזיקה לעיתים חשובים יותר מהתוכן</a:t>
            </a:r>
          </a:p>
          <a:p>
            <a:pPr marL="91440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חשיבה רחבה – חוצת דיסציפלינות וארגונים</a:t>
            </a:r>
          </a:p>
          <a:p>
            <a:pPr marL="91440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הרכב הקבוצה - פריזמה שונה על אותם דברים</a:t>
            </a:r>
            <a:endParaRPr lang="he-IL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תמונה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770" y="4943952"/>
            <a:ext cx="701675" cy="84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תמונה 4"/>
          <p:cNvPicPr>
            <a:picLocks noChangeAspect="1"/>
          </p:cNvPicPr>
          <p:nvPr/>
        </p:nvPicPr>
        <p:blipFill rotWithShape="1">
          <a:blip r:embed="rId3"/>
          <a:srcRect l="34698" t="36610" r="33875" b="41808"/>
          <a:stretch/>
        </p:blipFill>
        <p:spPr>
          <a:xfrm>
            <a:off x="5156577" y="4779473"/>
            <a:ext cx="2361971" cy="1013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88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93292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הערות מרכזיות</a:t>
            </a:r>
            <a:endParaRPr lang="en-US" altLang="he-IL" sz="3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2253585"/>
            <a:ext cx="10130028" cy="4139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17145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לשימור</a:t>
            </a:r>
          </a:p>
          <a:p>
            <a:pPr marL="91440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תכנית מגוונת, עשירה, איכותית ומושקעת</a:t>
            </a:r>
          </a:p>
          <a:p>
            <a:pPr marL="91440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מיטב המרצים, מיטב הקורסים, מיטב "הנוער" – תלכיד של מצוינות</a:t>
            </a:r>
          </a:p>
          <a:p>
            <a:pPr marL="17145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לשיפור</a:t>
            </a:r>
          </a:p>
          <a:p>
            <a:pPr marL="91440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ממשק עם מציאות משתנה – </a:t>
            </a:r>
            <a:r>
              <a:rPr 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סולימאני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, עסקת המאה, קורונה</a:t>
            </a:r>
          </a:p>
          <a:p>
            <a:pPr marL="91440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מנהיגות בכירה – הובלת שינוי, עיצוב </a:t>
            </a:r>
            <a:r>
              <a:rPr lang="he-IL" sz="2400" smtClean="0">
                <a:latin typeface="Levenim MT" panose="02010502060101010101" pitchFamily="2" charset="-79"/>
                <a:cs typeface="Levenim MT" panose="02010502060101010101" pitchFamily="2" charset="-79"/>
              </a:rPr>
              <a:t>ארגוני ועוד</a:t>
            </a:r>
            <a:endParaRPr 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91440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תמונה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770" y="4943952"/>
            <a:ext cx="701675" cy="84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428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93292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תודות</a:t>
            </a:r>
            <a:endParaRPr lang="en-US" altLang="he-IL" sz="3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2253585"/>
            <a:ext cx="10130028" cy="3483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17145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סגל התמיכה – מתן, אסתר, גל, אפרת ואנשיכם</a:t>
            </a:r>
          </a:p>
          <a:p>
            <a:pPr marL="17145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הסגל האקדמי – פרופסור יוסי בן-ארצי, ד"ר דורון נבות, ד"ר ענת שטרן, 		ד"ר אורנה </a:t>
            </a:r>
            <a:r>
              <a:rPr 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קזמירסקי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, ד"ר ענת חן</a:t>
            </a:r>
          </a:p>
          <a:p>
            <a:pPr marL="17145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סגל המדריכים – מירב, ערן, אמיר, יהודה, אבי</a:t>
            </a:r>
          </a:p>
          <a:p>
            <a:pPr marL="17145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למפקד – השאלה היא נצחית...</a:t>
            </a:r>
          </a:p>
          <a:p>
            <a:pPr marL="91440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תמונה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770" y="4943952"/>
            <a:ext cx="701675" cy="84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269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10751</TotalTime>
  <Words>200</Words>
  <Application>Microsoft Office PowerPoint</Application>
  <PresentationFormat>מסך רחב</PresentationFormat>
  <Paragraphs>38</Paragraphs>
  <Slides>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ערכת נושא Office</vt:lpstr>
      <vt:lpstr>המכללה לביטחון לאומי</vt:lpstr>
      <vt:lpstr>חוויות לימודיות</vt:lpstr>
      <vt:lpstr>קורונה</vt:lpstr>
      <vt:lpstr>תובנות מרכזיות</vt:lpstr>
      <vt:lpstr>הערות מרכזיות</vt:lpstr>
      <vt:lpstr>תודות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u45210</cp:lastModifiedBy>
  <cp:revision>280</cp:revision>
  <cp:lastPrinted>2019-08-30T14:02:34Z</cp:lastPrinted>
  <dcterms:created xsi:type="dcterms:W3CDTF">2017-08-17T05:53:13Z</dcterms:created>
  <dcterms:modified xsi:type="dcterms:W3CDTF">2020-06-28T12:54:54Z</dcterms:modified>
</cp:coreProperties>
</file>