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434" r:id="rId3"/>
    <p:sldId id="428" r:id="rId4"/>
    <p:sldId id="427" r:id="rId5"/>
    <p:sldId id="430" r:id="rId6"/>
    <p:sldId id="431" r:id="rId7"/>
    <p:sldId id="432" r:id="rId8"/>
    <p:sldId id="435" r:id="rId9"/>
    <p:sldId id="417" r:id="rId10"/>
    <p:sldId id="386" r:id="rId11"/>
  </p:sldIdLst>
  <p:sldSz cx="9144000" cy="6858000" type="screen4x3"/>
  <p:notesSz cx="6810375" cy="99425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ak" initials="d" lastIdx="1" clrIdx="0"/>
  <p:cmAuthor id="1" name="Kursh Dana" initials="KD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57" autoAdjust="0"/>
    <p:restoredTop sz="88810" autoAdjust="0"/>
  </p:normalViewPr>
  <p:slideViewPr>
    <p:cSldViewPr>
      <p:cViewPr>
        <p:scale>
          <a:sx n="66" d="100"/>
          <a:sy n="66" d="100"/>
        </p:scale>
        <p:origin x="1020" y="4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EDE34-3B67-4539-8581-6A279BF3DDC9}" type="doc">
      <dgm:prSet loTypeId="urn:microsoft.com/office/officeart/2005/8/layout/chart3" loCatId="cycle" qsTypeId="urn:microsoft.com/office/officeart/2005/8/quickstyle/3d1" qsCatId="3D" csTypeId="urn:microsoft.com/office/officeart/2005/8/colors/colorful5" csCatId="colorful" phldr="1"/>
      <dgm:spPr/>
    </dgm:pt>
    <dgm:pt modelId="{B3459586-BB94-463E-B8DA-38F2B767BE63}">
      <dgm:prSet phldrT="[טקסט]"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Bilateral Relations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190AC6AC-F0E5-47C3-9BD2-C24FDA73187D}" type="parTrans" cxnId="{0CF3B84B-170D-45D3-88EF-917B6EB06885}">
      <dgm:prSet/>
      <dgm:spPr/>
      <dgm:t>
        <a:bodyPr/>
        <a:lstStyle/>
        <a:p>
          <a:pPr rtl="1"/>
          <a:endParaRPr lang="he-IL"/>
        </a:p>
      </dgm:t>
    </dgm:pt>
    <dgm:pt modelId="{47CB3830-8DF2-4075-85AD-AD404AF62685}" type="sibTrans" cxnId="{0CF3B84B-170D-45D3-88EF-917B6EB06885}">
      <dgm:prSet/>
      <dgm:spPr/>
      <dgm:t>
        <a:bodyPr/>
        <a:lstStyle/>
        <a:p>
          <a:pPr rtl="1"/>
          <a:endParaRPr lang="he-IL"/>
        </a:p>
      </dgm:t>
    </dgm:pt>
    <dgm:pt modelId="{5EC43B5F-F1AA-40B3-A5E7-29A3976ED187}">
      <dgm:prSet phldrT="[טקסט]"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Public Diplomacy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9BDC7235-D470-4315-BAF6-302F886997D0}" type="parTrans" cxnId="{77FCD323-38BB-44B5-8E76-EA0F707C2B00}">
      <dgm:prSet/>
      <dgm:spPr/>
      <dgm:t>
        <a:bodyPr/>
        <a:lstStyle/>
        <a:p>
          <a:pPr rtl="1"/>
          <a:endParaRPr lang="he-IL"/>
        </a:p>
      </dgm:t>
    </dgm:pt>
    <dgm:pt modelId="{4E37F9F1-11EF-423D-8D64-C060EFC127F6}" type="sibTrans" cxnId="{77FCD323-38BB-44B5-8E76-EA0F707C2B00}">
      <dgm:prSet/>
      <dgm:spPr/>
      <dgm:t>
        <a:bodyPr/>
        <a:lstStyle/>
        <a:p>
          <a:pPr rtl="1"/>
          <a:endParaRPr lang="he-IL"/>
        </a:p>
      </dgm:t>
    </dgm:pt>
    <dgm:pt modelId="{0D200B9B-9B18-4858-A7C0-FCC46B59AD23}">
      <dgm:prSet phldrT="[טקסט]"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Consular Services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07A03431-3B00-425C-924D-7261F51D0AAB}" type="parTrans" cxnId="{3B4B6BA5-857E-4424-99CF-09DDCF7AC9A6}">
      <dgm:prSet/>
      <dgm:spPr/>
      <dgm:t>
        <a:bodyPr/>
        <a:lstStyle/>
        <a:p>
          <a:pPr rtl="1"/>
          <a:endParaRPr lang="he-IL"/>
        </a:p>
      </dgm:t>
    </dgm:pt>
    <dgm:pt modelId="{DBCEC6C3-5FD9-4B28-90F2-171457CBED46}" type="sibTrans" cxnId="{3B4B6BA5-857E-4424-99CF-09DDCF7AC9A6}">
      <dgm:prSet/>
      <dgm:spPr/>
      <dgm:t>
        <a:bodyPr/>
        <a:lstStyle/>
        <a:p>
          <a:pPr rtl="1"/>
          <a:endParaRPr lang="he-IL"/>
        </a:p>
      </dgm:t>
    </dgm:pt>
    <dgm:pt modelId="{D9A5728F-5194-4F46-B86A-961B996CF5C8}">
      <dgm:prSet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Strategic Issues 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1FAC3345-55FE-42BD-AD2B-34F4DD8503F2}" type="parTrans" cxnId="{2B083C77-2C21-4362-85A6-722C7CF7A1EC}">
      <dgm:prSet/>
      <dgm:spPr/>
      <dgm:t>
        <a:bodyPr/>
        <a:lstStyle/>
        <a:p>
          <a:pPr rtl="1"/>
          <a:endParaRPr lang="he-IL"/>
        </a:p>
      </dgm:t>
    </dgm:pt>
    <dgm:pt modelId="{FD20E6DC-3C27-43B8-86D5-43730BD74173}" type="sibTrans" cxnId="{2B083C77-2C21-4362-85A6-722C7CF7A1EC}">
      <dgm:prSet/>
      <dgm:spPr/>
      <dgm:t>
        <a:bodyPr/>
        <a:lstStyle/>
        <a:p>
          <a:pPr rtl="1"/>
          <a:endParaRPr lang="he-IL"/>
        </a:p>
      </dgm:t>
    </dgm:pt>
    <dgm:pt modelId="{48F76AD2-5E08-4632-AF7C-EAC0157C85B8}">
      <dgm:prSet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Int’l Organizations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C30DB3A7-7BD2-40B2-9B85-00C8C8A3674F}" type="parTrans" cxnId="{788C6276-CF3A-47E1-A90B-A82409CAF215}">
      <dgm:prSet/>
      <dgm:spPr/>
      <dgm:t>
        <a:bodyPr/>
        <a:lstStyle/>
        <a:p>
          <a:pPr rtl="1"/>
          <a:endParaRPr lang="he-IL"/>
        </a:p>
      </dgm:t>
    </dgm:pt>
    <dgm:pt modelId="{806B5B8B-A086-4975-B56B-1D1112AD09BE}" type="sibTrans" cxnId="{788C6276-CF3A-47E1-A90B-A82409CAF215}">
      <dgm:prSet/>
      <dgm:spPr/>
      <dgm:t>
        <a:bodyPr/>
        <a:lstStyle/>
        <a:p>
          <a:pPr rtl="1"/>
          <a:endParaRPr lang="he-IL"/>
        </a:p>
      </dgm:t>
    </dgm:pt>
    <dgm:pt modelId="{08836B35-E34B-43DA-87B6-7D2B4F6A2F03}">
      <dgm:prSet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Economic Aspects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765E9E9A-5855-4C35-8BEB-4D00DC22F81C}" type="parTrans" cxnId="{AA542FD9-C6F1-4271-9AC5-96F615835108}">
      <dgm:prSet/>
      <dgm:spPr/>
      <dgm:t>
        <a:bodyPr/>
        <a:lstStyle/>
        <a:p>
          <a:pPr rtl="1"/>
          <a:endParaRPr lang="he-IL"/>
        </a:p>
      </dgm:t>
    </dgm:pt>
    <dgm:pt modelId="{5CD9F613-AC77-4B93-BB65-AB339A75FE92}" type="sibTrans" cxnId="{AA542FD9-C6F1-4271-9AC5-96F615835108}">
      <dgm:prSet/>
      <dgm:spPr/>
      <dgm:t>
        <a:bodyPr/>
        <a:lstStyle/>
        <a:p>
          <a:pPr rtl="1"/>
          <a:endParaRPr lang="he-IL"/>
        </a:p>
      </dgm:t>
    </dgm:pt>
    <dgm:pt modelId="{BF42D175-4D12-486F-A79B-70A91D11C32B}">
      <dgm:prSet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Development and Assistance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064AFD27-2E25-4CC8-96C7-F12BF044FEF0}" type="parTrans" cxnId="{4D28F0D4-48F0-4876-AF43-BEF0F56A435E}">
      <dgm:prSet/>
      <dgm:spPr/>
      <dgm:t>
        <a:bodyPr/>
        <a:lstStyle/>
        <a:p>
          <a:pPr rtl="1"/>
          <a:endParaRPr lang="he-IL"/>
        </a:p>
      </dgm:t>
    </dgm:pt>
    <dgm:pt modelId="{BBD66AFF-E360-4B31-83CB-9CE20FE3C12D}" type="sibTrans" cxnId="{4D28F0D4-48F0-4876-AF43-BEF0F56A435E}">
      <dgm:prSet/>
      <dgm:spPr/>
      <dgm:t>
        <a:bodyPr/>
        <a:lstStyle/>
        <a:p>
          <a:pPr rtl="1"/>
          <a:endParaRPr lang="he-IL"/>
        </a:p>
      </dgm:t>
    </dgm:pt>
    <dgm:pt modelId="{5C227993-C1F0-4DC5-988F-CE1AA1689964}" type="pres">
      <dgm:prSet presAssocID="{460EDE34-3B67-4539-8581-6A279BF3DDC9}" presName="compositeShape" presStyleCnt="0">
        <dgm:presLayoutVars>
          <dgm:chMax val="7"/>
          <dgm:dir/>
          <dgm:resizeHandles val="exact"/>
        </dgm:presLayoutVars>
      </dgm:prSet>
      <dgm:spPr/>
    </dgm:pt>
    <dgm:pt modelId="{D3F97256-CABC-44A8-BE96-B575283D8B41}" type="pres">
      <dgm:prSet presAssocID="{460EDE34-3B67-4539-8581-6A279BF3DDC9}" presName="wedge1" presStyleLbl="node1" presStyleIdx="0" presStyleCnt="7" custLinFactNeighborX="-2440" custLinFactNeighborY="6232"/>
      <dgm:spPr/>
    </dgm:pt>
    <dgm:pt modelId="{04C83500-9DCA-42C5-BD6F-34BE03920F71}" type="pres">
      <dgm:prSet presAssocID="{460EDE34-3B67-4539-8581-6A279BF3DDC9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5C68100C-9D87-4C10-8C99-085CA77DF29A}" type="pres">
      <dgm:prSet presAssocID="{460EDE34-3B67-4539-8581-6A279BF3DDC9}" presName="wedge2" presStyleLbl="node1" presStyleIdx="1" presStyleCnt="7"/>
      <dgm:spPr/>
    </dgm:pt>
    <dgm:pt modelId="{378464BC-2901-44ED-BF2A-27DADE86CB81}" type="pres">
      <dgm:prSet presAssocID="{460EDE34-3B67-4539-8581-6A279BF3DDC9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297102C4-C218-4AD4-A72E-3FF78E4EC5CE}" type="pres">
      <dgm:prSet presAssocID="{460EDE34-3B67-4539-8581-6A279BF3DDC9}" presName="wedge3" presStyleLbl="node1" presStyleIdx="2" presStyleCnt="7"/>
      <dgm:spPr/>
    </dgm:pt>
    <dgm:pt modelId="{EA25DC81-A168-46A4-AF41-1C6B0A389937}" type="pres">
      <dgm:prSet presAssocID="{460EDE34-3B67-4539-8581-6A279BF3DDC9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04D5A28D-AB12-4C1F-AFC6-B5FACA5554AB}" type="pres">
      <dgm:prSet presAssocID="{460EDE34-3B67-4539-8581-6A279BF3DDC9}" presName="wedge4" presStyleLbl="node1" presStyleIdx="3" presStyleCnt="7"/>
      <dgm:spPr/>
    </dgm:pt>
    <dgm:pt modelId="{49457CB3-11C5-440E-BF0D-5B3B7E47F6B9}" type="pres">
      <dgm:prSet presAssocID="{460EDE34-3B67-4539-8581-6A279BF3DDC9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94FD7F52-445C-48AA-B7C3-4D512F296E39}" type="pres">
      <dgm:prSet presAssocID="{460EDE34-3B67-4539-8581-6A279BF3DDC9}" presName="wedge5" presStyleLbl="node1" presStyleIdx="4" presStyleCnt="7"/>
      <dgm:spPr/>
    </dgm:pt>
    <dgm:pt modelId="{BA3C0FCE-FDED-4EB6-8059-0D6945A50FF1}" type="pres">
      <dgm:prSet presAssocID="{460EDE34-3B67-4539-8581-6A279BF3DDC9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C66A3F42-9C99-4611-8ACE-B79F4CC2C911}" type="pres">
      <dgm:prSet presAssocID="{460EDE34-3B67-4539-8581-6A279BF3DDC9}" presName="wedge6" presStyleLbl="node1" presStyleIdx="5" presStyleCnt="7"/>
      <dgm:spPr/>
    </dgm:pt>
    <dgm:pt modelId="{10191B69-B822-4E1A-AC04-DE5CA2AD82A6}" type="pres">
      <dgm:prSet presAssocID="{460EDE34-3B67-4539-8581-6A279BF3DDC9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496FACAD-60E5-40A9-8796-A9B7FFDFC0C0}" type="pres">
      <dgm:prSet presAssocID="{460EDE34-3B67-4539-8581-6A279BF3DDC9}" presName="wedge7" presStyleLbl="node1" presStyleIdx="6" presStyleCnt="7" custLinFactNeighborX="45" custLinFactNeighborY="286"/>
      <dgm:spPr/>
    </dgm:pt>
    <dgm:pt modelId="{29230485-DF97-46DA-9508-D7E6A3F7318E}" type="pres">
      <dgm:prSet presAssocID="{460EDE34-3B67-4539-8581-6A279BF3DDC9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ECA54E12-29DE-4E0F-9D68-FF73D18ECEB5}" type="presOf" srcId="{5EC43B5F-F1AA-40B3-A5E7-29A3976ED187}" destId="{10191B69-B822-4E1A-AC04-DE5CA2AD82A6}" srcOrd="1" destOrd="0" presId="urn:microsoft.com/office/officeart/2005/8/layout/chart3"/>
    <dgm:cxn modelId="{5B8AF412-71CF-4743-9649-06F849876E36}" type="presOf" srcId="{D9A5728F-5194-4F46-B86A-961B996CF5C8}" destId="{5C68100C-9D87-4C10-8C99-085CA77DF29A}" srcOrd="0" destOrd="0" presId="urn:microsoft.com/office/officeart/2005/8/layout/chart3"/>
    <dgm:cxn modelId="{D938AC18-6263-48BC-BB76-CC523856A4C9}" type="presOf" srcId="{08836B35-E34B-43DA-87B6-7D2B4F6A2F03}" destId="{49457CB3-11C5-440E-BF0D-5B3B7E47F6B9}" srcOrd="1" destOrd="0" presId="urn:microsoft.com/office/officeart/2005/8/layout/chart3"/>
    <dgm:cxn modelId="{7AE70F19-2DF9-405D-B1E6-173F56862A9A}" type="presOf" srcId="{5EC43B5F-F1AA-40B3-A5E7-29A3976ED187}" destId="{C66A3F42-9C99-4611-8ACE-B79F4CC2C911}" srcOrd="0" destOrd="0" presId="urn:microsoft.com/office/officeart/2005/8/layout/chart3"/>
    <dgm:cxn modelId="{B01FA51C-00F4-46BA-AFDC-A68049488BCB}" type="presOf" srcId="{0D200B9B-9B18-4858-A7C0-FCC46B59AD23}" destId="{29230485-DF97-46DA-9508-D7E6A3F7318E}" srcOrd="1" destOrd="0" presId="urn:microsoft.com/office/officeart/2005/8/layout/chart3"/>
    <dgm:cxn modelId="{77FCD323-38BB-44B5-8E76-EA0F707C2B00}" srcId="{460EDE34-3B67-4539-8581-6A279BF3DDC9}" destId="{5EC43B5F-F1AA-40B3-A5E7-29A3976ED187}" srcOrd="5" destOrd="0" parTransId="{9BDC7235-D470-4315-BAF6-302F886997D0}" sibTransId="{4E37F9F1-11EF-423D-8D64-C060EFC127F6}"/>
    <dgm:cxn modelId="{BC747B38-391D-4991-8E52-06C24A03215C}" type="presOf" srcId="{48F76AD2-5E08-4632-AF7C-EAC0157C85B8}" destId="{297102C4-C218-4AD4-A72E-3FF78E4EC5CE}" srcOrd="0" destOrd="0" presId="urn:microsoft.com/office/officeart/2005/8/layout/chart3"/>
    <dgm:cxn modelId="{131E795B-2813-454A-81C2-08870E05752C}" type="presOf" srcId="{BF42D175-4D12-486F-A79B-70A91D11C32B}" destId="{BA3C0FCE-FDED-4EB6-8059-0D6945A50FF1}" srcOrd="1" destOrd="0" presId="urn:microsoft.com/office/officeart/2005/8/layout/chart3"/>
    <dgm:cxn modelId="{3EE1C449-1000-43C5-8B7A-54165160A75F}" type="presOf" srcId="{B3459586-BB94-463E-B8DA-38F2B767BE63}" destId="{04C83500-9DCA-42C5-BD6F-34BE03920F71}" srcOrd="1" destOrd="0" presId="urn:microsoft.com/office/officeart/2005/8/layout/chart3"/>
    <dgm:cxn modelId="{0CF3B84B-170D-45D3-88EF-917B6EB06885}" srcId="{460EDE34-3B67-4539-8581-6A279BF3DDC9}" destId="{B3459586-BB94-463E-B8DA-38F2B767BE63}" srcOrd="0" destOrd="0" parTransId="{190AC6AC-F0E5-47C3-9BD2-C24FDA73187D}" sibTransId="{47CB3830-8DF2-4075-85AD-AD404AF62685}"/>
    <dgm:cxn modelId="{3D5CE073-F372-4816-9C3B-33B0C79FA8E1}" type="presOf" srcId="{08836B35-E34B-43DA-87B6-7D2B4F6A2F03}" destId="{04D5A28D-AB12-4C1F-AFC6-B5FACA5554AB}" srcOrd="0" destOrd="0" presId="urn:microsoft.com/office/officeart/2005/8/layout/chart3"/>
    <dgm:cxn modelId="{788C6276-CF3A-47E1-A90B-A82409CAF215}" srcId="{460EDE34-3B67-4539-8581-6A279BF3DDC9}" destId="{48F76AD2-5E08-4632-AF7C-EAC0157C85B8}" srcOrd="2" destOrd="0" parTransId="{C30DB3A7-7BD2-40B2-9B85-00C8C8A3674F}" sibTransId="{806B5B8B-A086-4975-B56B-1D1112AD09BE}"/>
    <dgm:cxn modelId="{2B083C77-2C21-4362-85A6-722C7CF7A1EC}" srcId="{460EDE34-3B67-4539-8581-6A279BF3DDC9}" destId="{D9A5728F-5194-4F46-B86A-961B996CF5C8}" srcOrd="1" destOrd="0" parTransId="{1FAC3345-55FE-42BD-AD2B-34F4DD8503F2}" sibTransId="{FD20E6DC-3C27-43B8-86D5-43730BD74173}"/>
    <dgm:cxn modelId="{11AB1A94-0634-415F-B0B4-6C10202238C0}" type="presOf" srcId="{D9A5728F-5194-4F46-B86A-961B996CF5C8}" destId="{378464BC-2901-44ED-BF2A-27DADE86CB81}" srcOrd="1" destOrd="0" presId="urn:microsoft.com/office/officeart/2005/8/layout/chart3"/>
    <dgm:cxn modelId="{3B4B6BA5-857E-4424-99CF-09DDCF7AC9A6}" srcId="{460EDE34-3B67-4539-8581-6A279BF3DDC9}" destId="{0D200B9B-9B18-4858-A7C0-FCC46B59AD23}" srcOrd="6" destOrd="0" parTransId="{07A03431-3B00-425C-924D-7261F51D0AAB}" sibTransId="{DBCEC6C3-5FD9-4B28-90F2-171457CBED46}"/>
    <dgm:cxn modelId="{021A7DB1-8549-476F-BDF4-5BA38EFC3887}" type="presOf" srcId="{460EDE34-3B67-4539-8581-6A279BF3DDC9}" destId="{5C227993-C1F0-4DC5-988F-CE1AA1689964}" srcOrd="0" destOrd="0" presId="urn:microsoft.com/office/officeart/2005/8/layout/chart3"/>
    <dgm:cxn modelId="{166A0DCD-11F1-401F-938E-19D58AD32445}" type="presOf" srcId="{48F76AD2-5E08-4632-AF7C-EAC0157C85B8}" destId="{EA25DC81-A168-46A4-AF41-1C6B0A389937}" srcOrd="1" destOrd="0" presId="urn:microsoft.com/office/officeart/2005/8/layout/chart3"/>
    <dgm:cxn modelId="{4D28F0D4-48F0-4876-AF43-BEF0F56A435E}" srcId="{460EDE34-3B67-4539-8581-6A279BF3DDC9}" destId="{BF42D175-4D12-486F-A79B-70A91D11C32B}" srcOrd="4" destOrd="0" parTransId="{064AFD27-2E25-4CC8-96C7-F12BF044FEF0}" sibTransId="{BBD66AFF-E360-4B31-83CB-9CE20FE3C12D}"/>
    <dgm:cxn modelId="{AA542FD9-C6F1-4271-9AC5-96F615835108}" srcId="{460EDE34-3B67-4539-8581-6A279BF3DDC9}" destId="{08836B35-E34B-43DA-87B6-7D2B4F6A2F03}" srcOrd="3" destOrd="0" parTransId="{765E9E9A-5855-4C35-8BEB-4D00DC22F81C}" sibTransId="{5CD9F613-AC77-4B93-BB65-AB339A75FE92}"/>
    <dgm:cxn modelId="{67FC91DD-C093-42C2-BC50-2D1B1B35F3C3}" type="presOf" srcId="{BF42D175-4D12-486F-A79B-70A91D11C32B}" destId="{94FD7F52-445C-48AA-B7C3-4D512F296E39}" srcOrd="0" destOrd="0" presId="urn:microsoft.com/office/officeart/2005/8/layout/chart3"/>
    <dgm:cxn modelId="{25ED27E9-77BA-4297-BC17-C19C08FB2F5F}" type="presOf" srcId="{B3459586-BB94-463E-B8DA-38F2B767BE63}" destId="{D3F97256-CABC-44A8-BE96-B575283D8B41}" srcOrd="0" destOrd="0" presId="urn:microsoft.com/office/officeart/2005/8/layout/chart3"/>
    <dgm:cxn modelId="{F6708AED-0CE9-472C-B661-C11DB14304F7}" type="presOf" srcId="{0D200B9B-9B18-4858-A7C0-FCC46B59AD23}" destId="{496FACAD-60E5-40A9-8796-A9B7FFDFC0C0}" srcOrd="0" destOrd="0" presId="urn:microsoft.com/office/officeart/2005/8/layout/chart3"/>
    <dgm:cxn modelId="{15A3086E-9D19-4E71-A126-B3DAD9D65048}" type="presParOf" srcId="{5C227993-C1F0-4DC5-988F-CE1AA1689964}" destId="{D3F97256-CABC-44A8-BE96-B575283D8B41}" srcOrd="0" destOrd="0" presId="urn:microsoft.com/office/officeart/2005/8/layout/chart3"/>
    <dgm:cxn modelId="{1D8E5207-8D32-46DC-80BA-E267F2540C38}" type="presParOf" srcId="{5C227993-C1F0-4DC5-988F-CE1AA1689964}" destId="{04C83500-9DCA-42C5-BD6F-34BE03920F71}" srcOrd="1" destOrd="0" presId="urn:microsoft.com/office/officeart/2005/8/layout/chart3"/>
    <dgm:cxn modelId="{C13CFD26-D404-4674-96C7-A22107202113}" type="presParOf" srcId="{5C227993-C1F0-4DC5-988F-CE1AA1689964}" destId="{5C68100C-9D87-4C10-8C99-085CA77DF29A}" srcOrd="2" destOrd="0" presId="urn:microsoft.com/office/officeart/2005/8/layout/chart3"/>
    <dgm:cxn modelId="{6051491B-CD8E-4519-8E8E-41B0112EBB32}" type="presParOf" srcId="{5C227993-C1F0-4DC5-988F-CE1AA1689964}" destId="{378464BC-2901-44ED-BF2A-27DADE86CB81}" srcOrd="3" destOrd="0" presId="urn:microsoft.com/office/officeart/2005/8/layout/chart3"/>
    <dgm:cxn modelId="{0D9B3B4B-CC1B-43B4-9BDF-4119D24AD6BF}" type="presParOf" srcId="{5C227993-C1F0-4DC5-988F-CE1AA1689964}" destId="{297102C4-C218-4AD4-A72E-3FF78E4EC5CE}" srcOrd="4" destOrd="0" presId="urn:microsoft.com/office/officeart/2005/8/layout/chart3"/>
    <dgm:cxn modelId="{61E55D3C-4DF2-446B-8AA3-58B18780EAFF}" type="presParOf" srcId="{5C227993-C1F0-4DC5-988F-CE1AA1689964}" destId="{EA25DC81-A168-46A4-AF41-1C6B0A389937}" srcOrd="5" destOrd="0" presId="urn:microsoft.com/office/officeart/2005/8/layout/chart3"/>
    <dgm:cxn modelId="{CBD7FFA4-E4D2-4F89-9ABB-E3F33967474B}" type="presParOf" srcId="{5C227993-C1F0-4DC5-988F-CE1AA1689964}" destId="{04D5A28D-AB12-4C1F-AFC6-B5FACA5554AB}" srcOrd="6" destOrd="0" presId="urn:microsoft.com/office/officeart/2005/8/layout/chart3"/>
    <dgm:cxn modelId="{D5743045-B125-44FA-BA8E-3D70FB9221F4}" type="presParOf" srcId="{5C227993-C1F0-4DC5-988F-CE1AA1689964}" destId="{49457CB3-11C5-440E-BF0D-5B3B7E47F6B9}" srcOrd="7" destOrd="0" presId="urn:microsoft.com/office/officeart/2005/8/layout/chart3"/>
    <dgm:cxn modelId="{D91FD794-BFFB-4312-890F-0323499AFBBC}" type="presParOf" srcId="{5C227993-C1F0-4DC5-988F-CE1AA1689964}" destId="{94FD7F52-445C-48AA-B7C3-4D512F296E39}" srcOrd="8" destOrd="0" presId="urn:microsoft.com/office/officeart/2005/8/layout/chart3"/>
    <dgm:cxn modelId="{14F306B9-359E-43AC-B619-3255AF3C9B56}" type="presParOf" srcId="{5C227993-C1F0-4DC5-988F-CE1AA1689964}" destId="{BA3C0FCE-FDED-4EB6-8059-0D6945A50FF1}" srcOrd="9" destOrd="0" presId="urn:microsoft.com/office/officeart/2005/8/layout/chart3"/>
    <dgm:cxn modelId="{053B3039-262B-4381-8431-10B131D25F7B}" type="presParOf" srcId="{5C227993-C1F0-4DC5-988F-CE1AA1689964}" destId="{C66A3F42-9C99-4611-8ACE-B79F4CC2C911}" srcOrd="10" destOrd="0" presId="urn:microsoft.com/office/officeart/2005/8/layout/chart3"/>
    <dgm:cxn modelId="{EE09D061-398F-4084-9B84-A1749B75C8D1}" type="presParOf" srcId="{5C227993-C1F0-4DC5-988F-CE1AA1689964}" destId="{10191B69-B822-4E1A-AC04-DE5CA2AD82A6}" srcOrd="11" destOrd="0" presId="urn:microsoft.com/office/officeart/2005/8/layout/chart3"/>
    <dgm:cxn modelId="{19A0BD56-ACFA-4BC9-BF9C-77412B38144C}" type="presParOf" srcId="{5C227993-C1F0-4DC5-988F-CE1AA1689964}" destId="{496FACAD-60E5-40A9-8796-A9B7FFDFC0C0}" srcOrd="12" destOrd="0" presId="urn:microsoft.com/office/officeart/2005/8/layout/chart3"/>
    <dgm:cxn modelId="{92AB96DD-7D34-4FEC-887C-EA52B71E9CA8}" type="presParOf" srcId="{5C227993-C1F0-4DC5-988F-CE1AA1689964}" destId="{29230485-DF97-46DA-9508-D7E6A3F7318E}" srcOrd="1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C68FB4-DE6E-4365-BB96-705E2F3BED38}" type="doc">
      <dgm:prSet loTypeId="urn:microsoft.com/office/officeart/2005/8/layout/radial1" loCatId="cycle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FB6BA8D6-9F86-4B2A-8F79-D0CE76780112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MFA Headquarters in Jerusalem</a:t>
          </a:r>
          <a:endParaRPr lang="he-IL" dirty="0">
            <a:cs typeface="+mj-cs"/>
          </a:endParaRPr>
        </a:p>
      </dgm:t>
    </dgm:pt>
    <dgm:pt modelId="{340AA54B-4986-4045-A493-DF7C0A0521E9}" type="parTrans" cxnId="{7CBE65AE-0E10-4879-9CF0-6A9CF0849D4D}">
      <dgm:prSet/>
      <dgm:spPr/>
      <dgm:t>
        <a:bodyPr/>
        <a:lstStyle/>
        <a:p>
          <a:pPr rtl="1"/>
          <a:endParaRPr lang="he-IL"/>
        </a:p>
      </dgm:t>
    </dgm:pt>
    <dgm:pt modelId="{96888B1C-C2CB-4EAD-8C5D-F89E642A86D2}" type="sibTrans" cxnId="{7CBE65AE-0E10-4879-9CF0-6A9CF0849D4D}">
      <dgm:prSet/>
      <dgm:spPr/>
      <dgm:t>
        <a:bodyPr/>
        <a:lstStyle/>
        <a:p>
          <a:pPr rtl="1"/>
          <a:endParaRPr lang="he-IL"/>
        </a:p>
      </dgm:t>
    </dgm:pt>
    <dgm:pt modelId="{E21B7740-5828-43D5-A9A1-7E7FD9D56B84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20</a:t>
          </a:r>
          <a:r>
            <a:rPr lang="he-IL" dirty="0">
              <a:cs typeface="+mj-cs"/>
            </a:rPr>
            <a:t> </a:t>
          </a:r>
          <a:r>
            <a:rPr lang="en-US" dirty="0">
              <a:cs typeface="+mj-cs"/>
            </a:rPr>
            <a:t>Consulates</a:t>
          </a:r>
          <a:endParaRPr lang="he-IL" dirty="0">
            <a:cs typeface="+mj-cs"/>
          </a:endParaRPr>
        </a:p>
      </dgm:t>
    </dgm:pt>
    <dgm:pt modelId="{B9CF78EE-F988-4FAF-978A-7CF73A1A6251}" type="parTrans" cxnId="{03AC9D42-9FEB-4C43-B72F-54170DC33723}">
      <dgm:prSet/>
      <dgm:spPr/>
      <dgm:t>
        <a:bodyPr/>
        <a:lstStyle/>
        <a:p>
          <a:pPr rtl="1"/>
          <a:endParaRPr lang="he-IL"/>
        </a:p>
      </dgm:t>
    </dgm:pt>
    <dgm:pt modelId="{0B4694C7-7BAD-4EC9-829A-77ABD84BFE27}" type="sibTrans" cxnId="{03AC9D42-9FEB-4C43-B72F-54170DC33723}">
      <dgm:prSet/>
      <dgm:spPr/>
      <dgm:t>
        <a:bodyPr/>
        <a:lstStyle/>
        <a:p>
          <a:pPr rtl="1"/>
          <a:endParaRPr lang="he-IL"/>
        </a:p>
      </dgm:t>
    </dgm:pt>
    <dgm:pt modelId="{D49144F8-E329-4F08-AD57-CF14DBA1BD1F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5 Delegations</a:t>
          </a:r>
          <a:endParaRPr lang="he-IL" dirty="0">
            <a:cs typeface="+mj-cs"/>
          </a:endParaRPr>
        </a:p>
      </dgm:t>
    </dgm:pt>
    <dgm:pt modelId="{E53CFC4B-7C1A-4072-A352-73668603A53D}" type="parTrans" cxnId="{657D01EA-1205-4F95-BC71-1E294DDC2134}">
      <dgm:prSet/>
      <dgm:spPr/>
      <dgm:t>
        <a:bodyPr/>
        <a:lstStyle/>
        <a:p>
          <a:pPr rtl="1"/>
          <a:endParaRPr lang="he-IL"/>
        </a:p>
      </dgm:t>
    </dgm:pt>
    <dgm:pt modelId="{3CEF00D8-D2D7-45BF-B79B-4C1C08A5B80A}" type="sibTrans" cxnId="{657D01EA-1205-4F95-BC71-1E294DDC2134}">
      <dgm:prSet/>
      <dgm:spPr/>
      <dgm:t>
        <a:bodyPr/>
        <a:lstStyle/>
        <a:p>
          <a:pPr rtl="1"/>
          <a:endParaRPr lang="he-IL"/>
        </a:p>
      </dgm:t>
    </dgm:pt>
    <dgm:pt modelId="{E2C36C6B-1929-418C-9F9E-44FBF5EC5D80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78</a:t>
          </a:r>
          <a:r>
            <a:rPr lang="he-IL" dirty="0">
              <a:cs typeface="+mj-cs"/>
            </a:rPr>
            <a:t> </a:t>
          </a:r>
          <a:r>
            <a:rPr lang="en-US" dirty="0">
              <a:cs typeface="+mj-cs"/>
            </a:rPr>
            <a:t>Embassies</a:t>
          </a:r>
          <a:endParaRPr lang="he-IL" dirty="0">
            <a:cs typeface="+mj-cs"/>
          </a:endParaRPr>
        </a:p>
      </dgm:t>
    </dgm:pt>
    <dgm:pt modelId="{1DCBFFFD-24D5-437C-BC98-338C2943B00C}" type="sibTrans" cxnId="{A3CDEE44-96E9-4AB8-8D9C-2114BD76F9A3}">
      <dgm:prSet/>
      <dgm:spPr/>
      <dgm:t>
        <a:bodyPr/>
        <a:lstStyle/>
        <a:p>
          <a:pPr rtl="1"/>
          <a:endParaRPr lang="he-IL"/>
        </a:p>
      </dgm:t>
    </dgm:pt>
    <dgm:pt modelId="{E9FAF978-A50C-4E5F-B306-839F07F2B261}" type="parTrans" cxnId="{A3CDEE44-96E9-4AB8-8D9C-2114BD76F9A3}">
      <dgm:prSet/>
      <dgm:spPr/>
      <dgm:t>
        <a:bodyPr/>
        <a:lstStyle/>
        <a:p>
          <a:pPr rtl="1"/>
          <a:endParaRPr lang="he-IL"/>
        </a:p>
      </dgm:t>
    </dgm:pt>
    <dgm:pt modelId="{3B73B93A-5360-4172-8165-4205D8A18774}" type="pres">
      <dgm:prSet presAssocID="{EBC68FB4-DE6E-4365-BB96-705E2F3BED3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8CFCE3E-7E66-4E89-90EF-CCC8CBAE48E9}" type="pres">
      <dgm:prSet presAssocID="{FB6BA8D6-9F86-4B2A-8F79-D0CE76780112}" presName="centerShape" presStyleLbl="node0" presStyleIdx="0" presStyleCnt="1" custScaleX="130364" custScaleY="131165" custLinFactNeighborX="-56342" custLinFactNeighborY="-12520"/>
      <dgm:spPr/>
    </dgm:pt>
    <dgm:pt modelId="{9B532C4C-A2D3-4A08-A144-A4A6895957C4}" type="pres">
      <dgm:prSet presAssocID="{E9FAF978-A50C-4E5F-B306-839F07F2B261}" presName="Name9" presStyleLbl="parChTrans1D2" presStyleIdx="0" presStyleCnt="3"/>
      <dgm:spPr/>
    </dgm:pt>
    <dgm:pt modelId="{249A86EF-5E03-42B2-809F-A2419901DC2E}" type="pres">
      <dgm:prSet presAssocID="{E9FAF978-A50C-4E5F-B306-839F07F2B261}" presName="connTx" presStyleLbl="parChTrans1D2" presStyleIdx="0" presStyleCnt="3"/>
      <dgm:spPr/>
    </dgm:pt>
    <dgm:pt modelId="{0BEA9280-B898-40D6-ABAE-1012B9637FAB}" type="pres">
      <dgm:prSet presAssocID="{E2C36C6B-1929-418C-9F9E-44FBF5EC5D80}" presName="node" presStyleLbl="node1" presStyleIdx="0" presStyleCnt="3" custRadScaleRad="122407" custRadScaleInc="59219">
        <dgm:presLayoutVars>
          <dgm:bulletEnabled val="1"/>
        </dgm:presLayoutVars>
      </dgm:prSet>
      <dgm:spPr/>
    </dgm:pt>
    <dgm:pt modelId="{D3C8ABC8-ECCB-4A9E-821D-F1D71E446538}" type="pres">
      <dgm:prSet presAssocID="{B9CF78EE-F988-4FAF-978A-7CF73A1A6251}" presName="Name9" presStyleLbl="parChTrans1D2" presStyleIdx="1" presStyleCnt="3"/>
      <dgm:spPr/>
    </dgm:pt>
    <dgm:pt modelId="{E3D101FE-B357-4881-981B-9D3DEE8A966A}" type="pres">
      <dgm:prSet presAssocID="{B9CF78EE-F988-4FAF-978A-7CF73A1A6251}" presName="connTx" presStyleLbl="parChTrans1D2" presStyleIdx="1" presStyleCnt="3"/>
      <dgm:spPr/>
    </dgm:pt>
    <dgm:pt modelId="{809EDDFA-F854-4891-84FF-98DA57B5CE46}" type="pres">
      <dgm:prSet presAssocID="{E21B7740-5828-43D5-A9A1-7E7FD9D56B84}" presName="node" presStyleLbl="node1" presStyleIdx="1" presStyleCnt="3" custRadScaleRad="120960" custRadScaleInc="-70853">
        <dgm:presLayoutVars>
          <dgm:bulletEnabled val="1"/>
        </dgm:presLayoutVars>
      </dgm:prSet>
      <dgm:spPr/>
    </dgm:pt>
    <dgm:pt modelId="{CEBA08BA-1BBA-4513-A5BB-A5B09D3F3AAD}" type="pres">
      <dgm:prSet presAssocID="{E53CFC4B-7C1A-4072-A352-73668603A53D}" presName="Name9" presStyleLbl="parChTrans1D2" presStyleIdx="2" presStyleCnt="3"/>
      <dgm:spPr/>
    </dgm:pt>
    <dgm:pt modelId="{6B673B59-0A13-4605-9A53-BAEB54C85946}" type="pres">
      <dgm:prSet presAssocID="{E53CFC4B-7C1A-4072-A352-73668603A53D}" presName="connTx" presStyleLbl="parChTrans1D2" presStyleIdx="2" presStyleCnt="3"/>
      <dgm:spPr/>
    </dgm:pt>
    <dgm:pt modelId="{1A57D514-C23C-4749-B9DF-A735BE9DC976}" type="pres">
      <dgm:prSet presAssocID="{D49144F8-E329-4F08-AD57-CF14DBA1BD1F}" presName="node" presStyleLbl="node1" presStyleIdx="2" presStyleCnt="3" custRadScaleRad="87447" custRadScaleInc="-190729">
        <dgm:presLayoutVars>
          <dgm:bulletEnabled val="1"/>
        </dgm:presLayoutVars>
      </dgm:prSet>
      <dgm:spPr/>
    </dgm:pt>
  </dgm:ptLst>
  <dgm:cxnLst>
    <dgm:cxn modelId="{0791020B-66AD-467F-8ABA-4D7B0413AA03}" type="presOf" srcId="{E53CFC4B-7C1A-4072-A352-73668603A53D}" destId="{CEBA08BA-1BBA-4513-A5BB-A5B09D3F3AAD}" srcOrd="0" destOrd="0" presId="urn:microsoft.com/office/officeart/2005/8/layout/radial1"/>
    <dgm:cxn modelId="{5961C117-0BA3-4456-98B4-A6CF5A33F413}" type="presOf" srcId="{B9CF78EE-F988-4FAF-978A-7CF73A1A6251}" destId="{E3D101FE-B357-4881-981B-9D3DEE8A966A}" srcOrd="1" destOrd="0" presId="urn:microsoft.com/office/officeart/2005/8/layout/radial1"/>
    <dgm:cxn modelId="{A5028E19-EEE3-4990-B5A4-9FE4A9C5A0E2}" type="presOf" srcId="{E21B7740-5828-43D5-A9A1-7E7FD9D56B84}" destId="{809EDDFA-F854-4891-84FF-98DA57B5CE46}" srcOrd="0" destOrd="0" presId="urn:microsoft.com/office/officeart/2005/8/layout/radial1"/>
    <dgm:cxn modelId="{2ABD383A-D3DA-44D4-806F-77F1F79B9EDE}" type="presOf" srcId="{B9CF78EE-F988-4FAF-978A-7CF73A1A6251}" destId="{D3C8ABC8-ECCB-4A9E-821D-F1D71E446538}" srcOrd="0" destOrd="0" presId="urn:microsoft.com/office/officeart/2005/8/layout/radial1"/>
    <dgm:cxn modelId="{4D080E62-F1B5-4347-AA2B-34D121F56BED}" type="presOf" srcId="{E9FAF978-A50C-4E5F-B306-839F07F2B261}" destId="{9B532C4C-A2D3-4A08-A144-A4A6895957C4}" srcOrd="0" destOrd="0" presId="urn:microsoft.com/office/officeart/2005/8/layout/radial1"/>
    <dgm:cxn modelId="{03AC9D42-9FEB-4C43-B72F-54170DC33723}" srcId="{FB6BA8D6-9F86-4B2A-8F79-D0CE76780112}" destId="{E21B7740-5828-43D5-A9A1-7E7FD9D56B84}" srcOrd="1" destOrd="0" parTransId="{B9CF78EE-F988-4FAF-978A-7CF73A1A6251}" sibTransId="{0B4694C7-7BAD-4EC9-829A-77ABD84BFE27}"/>
    <dgm:cxn modelId="{A3CDEE44-96E9-4AB8-8D9C-2114BD76F9A3}" srcId="{FB6BA8D6-9F86-4B2A-8F79-D0CE76780112}" destId="{E2C36C6B-1929-418C-9F9E-44FBF5EC5D80}" srcOrd="0" destOrd="0" parTransId="{E9FAF978-A50C-4E5F-B306-839F07F2B261}" sibTransId="{1DCBFFFD-24D5-437C-BC98-338C2943B00C}"/>
    <dgm:cxn modelId="{C2C1174A-035C-44E8-BCD3-A8A1DDED2329}" type="presOf" srcId="{E53CFC4B-7C1A-4072-A352-73668603A53D}" destId="{6B673B59-0A13-4605-9A53-BAEB54C85946}" srcOrd="1" destOrd="0" presId="urn:microsoft.com/office/officeart/2005/8/layout/radial1"/>
    <dgm:cxn modelId="{7CBE65AE-0E10-4879-9CF0-6A9CF0849D4D}" srcId="{EBC68FB4-DE6E-4365-BB96-705E2F3BED38}" destId="{FB6BA8D6-9F86-4B2A-8F79-D0CE76780112}" srcOrd="0" destOrd="0" parTransId="{340AA54B-4986-4045-A493-DF7C0A0521E9}" sibTransId="{96888B1C-C2CB-4EAD-8C5D-F89E642A86D2}"/>
    <dgm:cxn modelId="{C6CBBCB0-87B4-4F67-B9E3-4384369E2675}" type="presOf" srcId="{EBC68FB4-DE6E-4365-BB96-705E2F3BED38}" destId="{3B73B93A-5360-4172-8165-4205D8A18774}" srcOrd="0" destOrd="0" presId="urn:microsoft.com/office/officeart/2005/8/layout/radial1"/>
    <dgm:cxn modelId="{812EFCC2-356B-4644-8B1E-45BC02DB7E94}" type="presOf" srcId="{FB6BA8D6-9F86-4B2A-8F79-D0CE76780112}" destId="{C8CFCE3E-7E66-4E89-90EF-CCC8CBAE48E9}" srcOrd="0" destOrd="0" presId="urn:microsoft.com/office/officeart/2005/8/layout/radial1"/>
    <dgm:cxn modelId="{BEEE5DC4-31CD-4CDD-82FB-D814F136C902}" type="presOf" srcId="{D49144F8-E329-4F08-AD57-CF14DBA1BD1F}" destId="{1A57D514-C23C-4749-B9DF-A735BE9DC976}" srcOrd="0" destOrd="0" presId="urn:microsoft.com/office/officeart/2005/8/layout/radial1"/>
    <dgm:cxn modelId="{657D01EA-1205-4F95-BC71-1E294DDC2134}" srcId="{FB6BA8D6-9F86-4B2A-8F79-D0CE76780112}" destId="{D49144F8-E329-4F08-AD57-CF14DBA1BD1F}" srcOrd="2" destOrd="0" parTransId="{E53CFC4B-7C1A-4072-A352-73668603A53D}" sibTransId="{3CEF00D8-D2D7-45BF-B79B-4C1C08A5B80A}"/>
    <dgm:cxn modelId="{23A906EE-0E11-4CFD-909B-8BD90CE5810E}" type="presOf" srcId="{E9FAF978-A50C-4E5F-B306-839F07F2B261}" destId="{249A86EF-5E03-42B2-809F-A2419901DC2E}" srcOrd="1" destOrd="0" presId="urn:microsoft.com/office/officeart/2005/8/layout/radial1"/>
    <dgm:cxn modelId="{60826BEF-818C-4748-8248-062AA8D37368}" type="presOf" srcId="{E2C36C6B-1929-418C-9F9E-44FBF5EC5D80}" destId="{0BEA9280-B898-40D6-ABAE-1012B9637FAB}" srcOrd="0" destOrd="0" presId="urn:microsoft.com/office/officeart/2005/8/layout/radial1"/>
    <dgm:cxn modelId="{A4DCF317-D11C-48DD-90F7-617691B78A93}" type="presParOf" srcId="{3B73B93A-5360-4172-8165-4205D8A18774}" destId="{C8CFCE3E-7E66-4E89-90EF-CCC8CBAE48E9}" srcOrd="0" destOrd="0" presId="urn:microsoft.com/office/officeart/2005/8/layout/radial1"/>
    <dgm:cxn modelId="{AD712A9E-3ECE-48A6-8721-0DFCCEB4CD5E}" type="presParOf" srcId="{3B73B93A-5360-4172-8165-4205D8A18774}" destId="{9B532C4C-A2D3-4A08-A144-A4A6895957C4}" srcOrd="1" destOrd="0" presId="urn:microsoft.com/office/officeart/2005/8/layout/radial1"/>
    <dgm:cxn modelId="{E801152B-B453-477F-8511-DCFC8D5DFF30}" type="presParOf" srcId="{9B532C4C-A2D3-4A08-A144-A4A6895957C4}" destId="{249A86EF-5E03-42B2-809F-A2419901DC2E}" srcOrd="0" destOrd="0" presId="urn:microsoft.com/office/officeart/2005/8/layout/radial1"/>
    <dgm:cxn modelId="{0AB7AE70-C3FE-4E99-9DCA-55650C8A7295}" type="presParOf" srcId="{3B73B93A-5360-4172-8165-4205D8A18774}" destId="{0BEA9280-B898-40D6-ABAE-1012B9637FAB}" srcOrd="2" destOrd="0" presId="urn:microsoft.com/office/officeart/2005/8/layout/radial1"/>
    <dgm:cxn modelId="{7CDFD5C6-63C7-4C1F-A873-C2020DF2D39F}" type="presParOf" srcId="{3B73B93A-5360-4172-8165-4205D8A18774}" destId="{D3C8ABC8-ECCB-4A9E-821D-F1D71E446538}" srcOrd="3" destOrd="0" presId="urn:microsoft.com/office/officeart/2005/8/layout/radial1"/>
    <dgm:cxn modelId="{68E0D7BA-89B3-4718-9A85-95F1F1CF2326}" type="presParOf" srcId="{D3C8ABC8-ECCB-4A9E-821D-F1D71E446538}" destId="{E3D101FE-B357-4881-981B-9D3DEE8A966A}" srcOrd="0" destOrd="0" presId="urn:microsoft.com/office/officeart/2005/8/layout/radial1"/>
    <dgm:cxn modelId="{A0E3BB8D-6413-4662-B451-1260A7C4B8A8}" type="presParOf" srcId="{3B73B93A-5360-4172-8165-4205D8A18774}" destId="{809EDDFA-F854-4891-84FF-98DA57B5CE46}" srcOrd="4" destOrd="0" presId="urn:microsoft.com/office/officeart/2005/8/layout/radial1"/>
    <dgm:cxn modelId="{6FCCDF3B-B71F-447A-9251-0FD58B9D9A62}" type="presParOf" srcId="{3B73B93A-5360-4172-8165-4205D8A18774}" destId="{CEBA08BA-1BBA-4513-A5BB-A5B09D3F3AAD}" srcOrd="5" destOrd="0" presId="urn:microsoft.com/office/officeart/2005/8/layout/radial1"/>
    <dgm:cxn modelId="{E3FB565A-973F-4E50-934C-3D75F342B4D7}" type="presParOf" srcId="{CEBA08BA-1BBA-4513-A5BB-A5B09D3F3AAD}" destId="{6B673B59-0A13-4605-9A53-BAEB54C85946}" srcOrd="0" destOrd="0" presId="urn:microsoft.com/office/officeart/2005/8/layout/radial1"/>
    <dgm:cxn modelId="{B28D9262-2BE7-4BC9-AD04-07F5BA80D0DD}" type="presParOf" srcId="{3B73B93A-5360-4172-8165-4205D8A18774}" destId="{1A57D514-C23C-4749-B9DF-A735BE9DC976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7E50D8-7183-43C3-9688-9C1B7871CDED}" type="doc">
      <dgm:prSet loTypeId="urn:microsoft.com/office/officeart/2005/8/layout/default#6" loCatId="list" qsTypeId="urn:microsoft.com/office/officeart/2005/8/quickstyle/3d9" qsCatId="3D" csTypeId="urn:microsoft.com/office/officeart/2005/8/colors/colorful1#3" csCatId="colorful" phldr="1"/>
      <dgm:spPr/>
      <dgm:t>
        <a:bodyPr/>
        <a:lstStyle/>
        <a:p>
          <a:pPr rtl="1"/>
          <a:endParaRPr lang="he-IL"/>
        </a:p>
      </dgm:t>
    </dgm:pt>
    <dgm:pt modelId="{CB99D850-7C08-4919-B8A2-74A529DC2791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North America</a:t>
          </a:r>
          <a:endParaRPr lang="he-IL" dirty="0">
            <a:cs typeface="+mj-cs"/>
          </a:endParaRPr>
        </a:p>
      </dgm:t>
    </dgm:pt>
    <dgm:pt modelId="{DFC5E3A7-8363-46E3-BE24-D6669EE0842B}" type="parTrans" cxnId="{DEF25E65-EB18-4A08-AAED-DAAA9E26D034}">
      <dgm:prSet/>
      <dgm:spPr/>
      <dgm:t>
        <a:bodyPr/>
        <a:lstStyle/>
        <a:p>
          <a:pPr rtl="1"/>
          <a:endParaRPr lang="he-IL"/>
        </a:p>
      </dgm:t>
    </dgm:pt>
    <dgm:pt modelId="{93E5B842-E3E4-47FC-A9C7-86A5DFF92E00}" type="sibTrans" cxnId="{DEF25E65-EB18-4A08-AAED-DAAA9E26D034}">
      <dgm:prSet/>
      <dgm:spPr/>
      <dgm:t>
        <a:bodyPr/>
        <a:lstStyle/>
        <a:p>
          <a:pPr rtl="1"/>
          <a:endParaRPr lang="he-IL"/>
        </a:p>
      </dgm:t>
    </dgm:pt>
    <dgm:pt modelId="{1739F3E7-26F2-46BF-A4A1-26916BEEC998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Europe</a:t>
          </a:r>
          <a:endParaRPr lang="he-IL" dirty="0">
            <a:cs typeface="+mj-cs"/>
          </a:endParaRPr>
        </a:p>
      </dgm:t>
    </dgm:pt>
    <dgm:pt modelId="{FFA41CA1-B932-4211-BDDC-5454C3305242}" type="parTrans" cxnId="{F9C86102-3FEF-432A-A5C3-CD973201F07F}">
      <dgm:prSet/>
      <dgm:spPr/>
      <dgm:t>
        <a:bodyPr/>
        <a:lstStyle/>
        <a:p>
          <a:pPr rtl="1"/>
          <a:endParaRPr lang="he-IL"/>
        </a:p>
      </dgm:t>
    </dgm:pt>
    <dgm:pt modelId="{8F4BD518-4EC5-4843-B8AB-D584AFF80633}" type="sibTrans" cxnId="{F9C86102-3FEF-432A-A5C3-CD973201F07F}">
      <dgm:prSet/>
      <dgm:spPr/>
      <dgm:t>
        <a:bodyPr/>
        <a:lstStyle/>
        <a:p>
          <a:pPr rtl="1"/>
          <a:endParaRPr lang="he-IL"/>
        </a:p>
      </dgm:t>
    </dgm:pt>
    <dgm:pt modelId="{335B53B5-D8DB-442F-A46D-CCD10FDDDAFA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Middle East</a:t>
          </a:r>
          <a:endParaRPr lang="he-IL" dirty="0">
            <a:cs typeface="+mj-cs"/>
          </a:endParaRPr>
        </a:p>
      </dgm:t>
    </dgm:pt>
    <dgm:pt modelId="{A926480C-3566-490E-AB2B-0C4CE82130EE}" type="parTrans" cxnId="{430E0C97-10D0-4F81-93A8-2D4C3A62BD8F}">
      <dgm:prSet/>
      <dgm:spPr/>
      <dgm:t>
        <a:bodyPr/>
        <a:lstStyle/>
        <a:p>
          <a:pPr rtl="1"/>
          <a:endParaRPr lang="he-IL"/>
        </a:p>
      </dgm:t>
    </dgm:pt>
    <dgm:pt modelId="{952C1710-2547-42D6-AEB7-0BB6B3E8D11A}" type="sibTrans" cxnId="{430E0C97-10D0-4F81-93A8-2D4C3A62BD8F}">
      <dgm:prSet/>
      <dgm:spPr/>
      <dgm:t>
        <a:bodyPr/>
        <a:lstStyle/>
        <a:p>
          <a:pPr rtl="1"/>
          <a:endParaRPr lang="he-IL"/>
        </a:p>
      </dgm:t>
    </dgm:pt>
    <dgm:pt modelId="{42C79420-F16D-4DC7-A3BA-EB49E3B0F6DD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Asia</a:t>
          </a:r>
          <a:endParaRPr lang="he-IL" dirty="0">
            <a:cs typeface="+mj-cs"/>
          </a:endParaRPr>
        </a:p>
      </dgm:t>
    </dgm:pt>
    <dgm:pt modelId="{9622DDB1-C93F-44C5-BC37-9412AF58134B}" type="parTrans" cxnId="{51D1136C-DC34-4505-8E12-4F1ADDC2539B}">
      <dgm:prSet/>
      <dgm:spPr/>
      <dgm:t>
        <a:bodyPr/>
        <a:lstStyle/>
        <a:p>
          <a:pPr rtl="1"/>
          <a:endParaRPr lang="he-IL"/>
        </a:p>
      </dgm:t>
    </dgm:pt>
    <dgm:pt modelId="{64EF7327-650E-4088-AD71-0A66EEAE7727}" type="sibTrans" cxnId="{51D1136C-DC34-4505-8E12-4F1ADDC2539B}">
      <dgm:prSet/>
      <dgm:spPr/>
      <dgm:t>
        <a:bodyPr/>
        <a:lstStyle/>
        <a:p>
          <a:pPr rtl="1"/>
          <a:endParaRPr lang="he-IL"/>
        </a:p>
      </dgm:t>
    </dgm:pt>
    <dgm:pt modelId="{C7491921-8A0A-40F4-AC25-A20A83DD2AA4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Africa</a:t>
          </a:r>
          <a:endParaRPr lang="he-IL" dirty="0">
            <a:cs typeface="+mj-cs"/>
          </a:endParaRPr>
        </a:p>
      </dgm:t>
    </dgm:pt>
    <dgm:pt modelId="{83146001-9E42-40F1-B627-DE016EDFF87A}" type="parTrans" cxnId="{441746DD-36F1-4BA3-BB6E-87B16AFE7606}">
      <dgm:prSet/>
      <dgm:spPr/>
      <dgm:t>
        <a:bodyPr/>
        <a:lstStyle/>
        <a:p>
          <a:pPr rtl="1"/>
          <a:endParaRPr lang="he-IL"/>
        </a:p>
      </dgm:t>
    </dgm:pt>
    <dgm:pt modelId="{F9B3ECF1-15AD-466C-B646-92ED08AD2BAE}" type="sibTrans" cxnId="{441746DD-36F1-4BA3-BB6E-87B16AFE7606}">
      <dgm:prSet/>
      <dgm:spPr/>
      <dgm:t>
        <a:bodyPr/>
        <a:lstStyle/>
        <a:p>
          <a:pPr rtl="1"/>
          <a:endParaRPr lang="he-IL"/>
        </a:p>
      </dgm:t>
    </dgm:pt>
    <dgm:pt modelId="{ABEDED60-2244-4430-8F94-D77228FA7FBC}">
      <dgm:prSet/>
      <dgm:spPr/>
      <dgm:t>
        <a:bodyPr/>
        <a:lstStyle/>
        <a:p>
          <a:pPr rtl="1"/>
          <a:r>
            <a:rPr lang="en-US" dirty="0">
              <a:cs typeface="+mj-cs"/>
            </a:rPr>
            <a:t>Euro-Asia</a:t>
          </a:r>
          <a:endParaRPr lang="he-IL" dirty="0">
            <a:cs typeface="+mj-cs"/>
          </a:endParaRPr>
        </a:p>
      </dgm:t>
    </dgm:pt>
    <dgm:pt modelId="{D1C46A1D-2985-4F04-82D1-9DEE13A062A6}" type="parTrans" cxnId="{6EAFFE30-1ACC-45D8-A378-552418DC6021}">
      <dgm:prSet/>
      <dgm:spPr/>
      <dgm:t>
        <a:bodyPr/>
        <a:lstStyle/>
        <a:p>
          <a:pPr rtl="1"/>
          <a:endParaRPr lang="he-IL"/>
        </a:p>
      </dgm:t>
    </dgm:pt>
    <dgm:pt modelId="{FDF93E4D-000D-4F35-98AC-A80D350E3255}" type="sibTrans" cxnId="{6EAFFE30-1ACC-45D8-A378-552418DC6021}">
      <dgm:prSet/>
      <dgm:spPr/>
      <dgm:t>
        <a:bodyPr/>
        <a:lstStyle/>
        <a:p>
          <a:pPr rtl="1"/>
          <a:endParaRPr lang="he-IL"/>
        </a:p>
      </dgm:t>
    </dgm:pt>
    <dgm:pt modelId="{781A75B0-11E0-43AA-BE74-45B564CA48D7}">
      <dgm:prSet/>
      <dgm:spPr/>
      <dgm:t>
        <a:bodyPr/>
        <a:lstStyle/>
        <a:p>
          <a:pPr rtl="1"/>
          <a:r>
            <a:rPr lang="en-US" dirty="0">
              <a:cs typeface="+mj-cs"/>
            </a:rPr>
            <a:t>Latin America</a:t>
          </a:r>
          <a:endParaRPr lang="he-IL" dirty="0">
            <a:cs typeface="+mj-cs"/>
          </a:endParaRPr>
        </a:p>
      </dgm:t>
    </dgm:pt>
    <dgm:pt modelId="{9D534EC3-7467-443E-847E-3421AE453DA9}" type="parTrans" cxnId="{D8CAC9AF-9C2F-4D89-8950-4771BCE584F2}">
      <dgm:prSet/>
      <dgm:spPr/>
      <dgm:t>
        <a:bodyPr/>
        <a:lstStyle/>
        <a:p>
          <a:pPr rtl="1"/>
          <a:endParaRPr lang="he-IL"/>
        </a:p>
      </dgm:t>
    </dgm:pt>
    <dgm:pt modelId="{B3095E49-D166-4F41-A416-A101D697B68C}" type="sibTrans" cxnId="{D8CAC9AF-9C2F-4D89-8950-4771BCE584F2}">
      <dgm:prSet/>
      <dgm:spPr/>
      <dgm:t>
        <a:bodyPr/>
        <a:lstStyle/>
        <a:p>
          <a:pPr rtl="1"/>
          <a:endParaRPr lang="he-IL"/>
        </a:p>
      </dgm:t>
    </dgm:pt>
    <dgm:pt modelId="{461C0B19-9A15-4F39-882B-8C79BB117CD0}" type="pres">
      <dgm:prSet presAssocID="{227E50D8-7183-43C3-9688-9C1B7871CDED}" presName="diagram" presStyleCnt="0">
        <dgm:presLayoutVars>
          <dgm:dir/>
          <dgm:resizeHandles val="exact"/>
        </dgm:presLayoutVars>
      </dgm:prSet>
      <dgm:spPr/>
    </dgm:pt>
    <dgm:pt modelId="{0D0451D7-5ADE-4E10-B2CB-BD757E611547}" type="pres">
      <dgm:prSet presAssocID="{CB99D850-7C08-4919-B8A2-74A529DC2791}" presName="node" presStyleLbl="node1" presStyleIdx="0" presStyleCnt="7">
        <dgm:presLayoutVars>
          <dgm:bulletEnabled val="1"/>
        </dgm:presLayoutVars>
      </dgm:prSet>
      <dgm:spPr/>
    </dgm:pt>
    <dgm:pt modelId="{CF2DB3FC-7934-401F-A110-CD78772A1B15}" type="pres">
      <dgm:prSet presAssocID="{93E5B842-E3E4-47FC-A9C7-86A5DFF92E00}" presName="sibTrans" presStyleCnt="0"/>
      <dgm:spPr/>
    </dgm:pt>
    <dgm:pt modelId="{C6C4B03F-FCE8-471C-8CE7-D918D23DF40E}" type="pres">
      <dgm:prSet presAssocID="{1739F3E7-26F2-46BF-A4A1-26916BEEC998}" presName="node" presStyleLbl="node1" presStyleIdx="1" presStyleCnt="7">
        <dgm:presLayoutVars>
          <dgm:bulletEnabled val="1"/>
        </dgm:presLayoutVars>
      </dgm:prSet>
      <dgm:spPr/>
    </dgm:pt>
    <dgm:pt modelId="{E9CE6E74-8AA6-4ABA-B1BD-37893478A4A0}" type="pres">
      <dgm:prSet presAssocID="{8F4BD518-4EC5-4843-B8AB-D584AFF80633}" presName="sibTrans" presStyleCnt="0"/>
      <dgm:spPr/>
    </dgm:pt>
    <dgm:pt modelId="{4ABB0D00-2AC6-4068-A52B-990B8FFB84A1}" type="pres">
      <dgm:prSet presAssocID="{ABEDED60-2244-4430-8F94-D77228FA7FBC}" presName="node" presStyleLbl="node1" presStyleIdx="2" presStyleCnt="7">
        <dgm:presLayoutVars>
          <dgm:bulletEnabled val="1"/>
        </dgm:presLayoutVars>
      </dgm:prSet>
      <dgm:spPr/>
    </dgm:pt>
    <dgm:pt modelId="{5D043851-18AC-4D50-8361-BE7EA00988AA}" type="pres">
      <dgm:prSet presAssocID="{FDF93E4D-000D-4F35-98AC-A80D350E3255}" presName="sibTrans" presStyleCnt="0"/>
      <dgm:spPr/>
    </dgm:pt>
    <dgm:pt modelId="{6678A73E-DA86-41F1-BC9C-9A28A2D452FB}" type="pres">
      <dgm:prSet presAssocID="{781A75B0-11E0-43AA-BE74-45B564CA48D7}" presName="node" presStyleLbl="node1" presStyleIdx="3" presStyleCnt="7">
        <dgm:presLayoutVars>
          <dgm:bulletEnabled val="1"/>
        </dgm:presLayoutVars>
      </dgm:prSet>
      <dgm:spPr/>
    </dgm:pt>
    <dgm:pt modelId="{58314F2F-E8A0-4532-95D1-42B9E6C6198D}" type="pres">
      <dgm:prSet presAssocID="{B3095E49-D166-4F41-A416-A101D697B68C}" presName="sibTrans" presStyleCnt="0"/>
      <dgm:spPr/>
    </dgm:pt>
    <dgm:pt modelId="{7795F949-D729-4709-B523-C506EA978D3D}" type="pres">
      <dgm:prSet presAssocID="{335B53B5-D8DB-442F-A46D-CCD10FDDDAFA}" presName="node" presStyleLbl="node1" presStyleIdx="4" presStyleCnt="7">
        <dgm:presLayoutVars>
          <dgm:bulletEnabled val="1"/>
        </dgm:presLayoutVars>
      </dgm:prSet>
      <dgm:spPr/>
    </dgm:pt>
    <dgm:pt modelId="{422E98A2-189B-447A-B67F-89748DC9EF43}" type="pres">
      <dgm:prSet presAssocID="{952C1710-2547-42D6-AEB7-0BB6B3E8D11A}" presName="sibTrans" presStyleCnt="0"/>
      <dgm:spPr/>
    </dgm:pt>
    <dgm:pt modelId="{A2A18A64-DEDA-4366-B607-9EABC5253CA0}" type="pres">
      <dgm:prSet presAssocID="{42C79420-F16D-4DC7-A3BA-EB49E3B0F6DD}" presName="node" presStyleLbl="node1" presStyleIdx="5" presStyleCnt="7">
        <dgm:presLayoutVars>
          <dgm:bulletEnabled val="1"/>
        </dgm:presLayoutVars>
      </dgm:prSet>
      <dgm:spPr/>
    </dgm:pt>
    <dgm:pt modelId="{658F92E9-E262-44E6-90EB-E8B458C3420E}" type="pres">
      <dgm:prSet presAssocID="{64EF7327-650E-4088-AD71-0A66EEAE7727}" presName="sibTrans" presStyleCnt="0"/>
      <dgm:spPr/>
    </dgm:pt>
    <dgm:pt modelId="{70E51A0E-AE0E-411F-9723-209666A66399}" type="pres">
      <dgm:prSet presAssocID="{C7491921-8A0A-40F4-AC25-A20A83DD2AA4}" presName="node" presStyleLbl="node1" presStyleIdx="6" presStyleCnt="7">
        <dgm:presLayoutVars>
          <dgm:bulletEnabled val="1"/>
        </dgm:presLayoutVars>
      </dgm:prSet>
      <dgm:spPr/>
    </dgm:pt>
  </dgm:ptLst>
  <dgm:cxnLst>
    <dgm:cxn modelId="{F9C86102-3FEF-432A-A5C3-CD973201F07F}" srcId="{227E50D8-7183-43C3-9688-9C1B7871CDED}" destId="{1739F3E7-26F2-46BF-A4A1-26916BEEC998}" srcOrd="1" destOrd="0" parTransId="{FFA41CA1-B932-4211-BDDC-5454C3305242}" sibTransId="{8F4BD518-4EC5-4843-B8AB-D584AFF80633}"/>
    <dgm:cxn modelId="{8F418505-30A6-4E1B-8A46-92610CAEC264}" type="presOf" srcId="{C7491921-8A0A-40F4-AC25-A20A83DD2AA4}" destId="{70E51A0E-AE0E-411F-9723-209666A66399}" srcOrd="0" destOrd="0" presId="urn:microsoft.com/office/officeart/2005/8/layout/default#6"/>
    <dgm:cxn modelId="{137EA909-6AC8-4A87-8521-F40F07413139}" type="presOf" srcId="{ABEDED60-2244-4430-8F94-D77228FA7FBC}" destId="{4ABB0D00-2AC6-4068-A52B-990B8FFB84A1}" srcOrd="0" destOrd="0" presId="urn:microsoft.com/office/officeart/2005/8/layout/default#6"/>
    <dgm:cxn modelId="{F1384E0F-1753-4FB1-9380-A7ED38547720}" type="presOf" srcId="{CB99D850-7C08-4919-B8A2-74A529DC2791}" destId="{0D0451D7-5ADE-4E10-B2CB-BD757E611547}" srcOrd="0" destOrd="0" presId="urn:microsoft.com/office/officeart/2005/8/layout/default#6"/>
    <dgm:cxn modelId="{6EAFFE30-1ACC-45D8-A378-552418DC6021}" srcId="{227E50D8-7183-43C3-9688-9C1B7871CDED}" destId="{ABEDED60-2244-4430-8F94-D77228FA7FBC}" srcOrd="2" destOrd="0" parTransId="{D1C46A1D-2985-4F04-82D1-9DEE13A062A6}" sibTransId="{FDF93E4D-000D-4F35-98AC-A80D350E3255}"/>
    <dgm:cxn modelId="{F172CC3E-A15D-4A32-AD0C-5663DAA9490D}" type="presOf" srcId="{335B53B5-D8DB-442F-A46D-CCD10FDDDAFA}" destId="{7795F949-D729-4709-B523-C506EA978D3D}" srcOrd="0" destOrd="0" presId="urn:microsoft.com/office/officeart/2005/8/layout/default#6"/>
    <dgm:cxn modelId="{DEF25E65-EB18-4A08-AAED-DAAA9E26D034}" srcId="{227E50D8-7183-43C3-9688-9C1B7871CDED}" destId="{CB99D850-7C08-4919-B8A2-74A529DC2791}" srcOrd="0" destOrd="0" parTransId="{DFC5E3A7-8363-46E3-BE24-D6669EE0842B}" sibTransId="{93E5B842-E3E4-47FC-A9C7-86A5DFF92E00}"/>
    <dgm:cxn modelId="{51D1136C-DC34-4505-8E12-4F1ADDC2539B}" srcId="{227E50D8-7183-43C3-9688-9C1B7871CDED}" destId="{42C79420-F16D-4DC7-A3BA-EB49E3B0F6DD}" srcOrd="5" destOrd="0" parTransId="{9622DDB1-C93F-44C5-BC37-9412AF58134B}" sibTransId="{64EF7327-650E-4088-AD71-0A66EEAE7727}"/>
    <dgm:cxn modelId="{430E0C97-10D0-4F81-93A8-2D4C3A62BD8F}" srcId="{227E50D8-7183-43C3-9688-9C1B7871CDED}" destId="{335B53B5-D8DB-442F-A46D-CCD10FDDDAFA}" srcOrd="4" destOrd="0" parTransId="{A926480C-3566-490E-AB2B-0C4CE82130EE}" sibTransId="{952C1710-2547-42D6-AEB7-0BB6B3E8D11A}"/>
    <dgm:cxn modelId="{D8CAC9AF-9C2F-4D89-8950-4771BCE584F2}" srcId="{227E50D8-7183-43C3-9688-9C1B7871CDED}" destId="{781A75B0-11E0-43AA-BE74-45B564CA48D7}" srcOrd="3" destOrd="0" parTransId="{9D534EC3-7467-443E-847E-3421AE453DA9}" sibTransId="{B3095E49-D166-4F41-A416-A101D697B68C}"/>
    <dgm:cxn modelId="{BC445EB1-38B5-49A9-87E9-B6A768B9D750}" type="presOf" srcId="{781A75B0-11E0-43AA-BE74-45B564CA48D7}" destId="{6678A73E-DA86-41F1-BC9C-9A28A2D452FB}" srcOrd="0" destOrd="0" presId="urn:microsoft.com/office/officeart/2005/8/layout/default#6"/>
    <dgm:cxn modelId="{2ECC27B5-665A-4DED-9F5F-E49A6454144B}" type="presOf" srcId="{227E50D8-7183-43C3-9688-9C1B7871CDED}" destId="{461C0B19-9A15-4F39-882B-8C79BB117CD0}" srcOrd="0" destOrd="0" presId="urn:microsoft.com/office/officeart/2005/8/layout/default#6"/>
    <dgm:cxn modelId="{441746DD-36F1-4BA3-BB6E-87B16AFE7606}" srcId="{227E50D8-7183-43C3-9688-9C1B7871CDED}" destId="{C7491921-8A0A-40F4-AC25-A20A83DD2AA4}" srcOrd="6" destOrd="0" parTransId="{83146001-9E42-40F1-B627-DE016EDFF87A}" sibTransId="{F9B3ECF1-15AD-466C-B646-92ED08AD2BAE}"/>
    <dgm:cxn modelId="{D8B215EE-C99E-43E7-9FDB-000283777D96}" type="presOf" srcId="{42C79420-F16D-4DC7-A3BA-EB49E3B0F6DD}" destId="{A2A18A64-DEDA-4366-B607-9EABC5253CA0}" srcOrd="0" destOrd="0" presId="urn:microsoft.com/office/officeart/2005/8/layout/default#6"/>
    <dgm:cxn modelId="{BEA22AF3-7F28-4320-8EE0-ED77093A01A9}" type="presOf" srcId="{1739F3E7-26F2-46BF-A4A1-26916BEEC998}" destId="{C6C4B03F-FCE8-471C-8CE7-D918D23DF40E}" srcOrd="0" destOrd="0" presId="urn:microsoft.com/office/officeart/2005/8/layout/default#6"/>
    <dgm:cxn modelId="{8BB3DE90-302D-46B1-BB8F-2D8D3C441FF4}" type="presParOf" srcId="{461C0B19-9A15-4F39-882B-8C79BB117CD0}" destId="{0D0451D7-5ADE-4E10-B2CB-BD757E611547}" srcOrd="0" destOrd="0" presId="urn:microsoft.com/office/officeart/2005/8/layout/default#6"/>
    <dgm:cxn modelId="{410D4711-0406-40B7-98D7-6FEFC0BD1460}" type="presParOf" srcId="{461C0B19-9A15-4F39-882B-8C79BB117CD0}" destId="{CF2DB3FC-7934-401F-A110-CD78772A1B15}" srcOrd="1" destOrd="0" presId="urn:microsoft.com/office/officeart/2005/8/layout/default#6"/>
    <dgm:cxn modelId="{10D2B5CB-261F-4838-870A-92C7C09B5899}" type="presParOf" srcId="{461C0B19-9A15-4F39-882B-8C79BB117CD0}" destId="{C6C4B03F-FCE8-471C-8CE7-D918D23DF40E}" srcOrd="2" destOrd="0" presId="urn:microsoft.com/office/officeart/2005/8/layout/default#6"/>
    <dgm:cxn modelId="{32742149-1103-4A51-A6A6-26928EAB553B}" type="presParOf" srcId="{461C0B19-9A15-4F39-882B-8C79BB117CD0}" destId="{E9CE6E74-8AA6-4ABA-B1BD-37893478A4A0}" srcOrd="3" destOrd="0" presId="urn:microsoft.com/office/officeart/2005/8/layout/default#6"/>
    <dgm:cxn modelId="{6251FE54-2F99-446C-B1CC-0D869CDD42C5}" type="presParOf" srcId="{461C0B19-9A15-4F39-882B-8C79BB117CD0}" destId="{4ABB0D00-2AC6-4068-A52B-990B8FFB84A1}" srcOrd="4" destOrd="0" presId="urn:microsoft.com/office/officeart/2005/8/layout/default#6"/>
    <dgm:cxn modelId="{D9AC696A-FD9D-4186-8580-A3FC731F98B9}" type="presParOf" srcId="{461C0B19-9A15-4F39-882B-8C79BB117CD0}" destId="{5D043851-18AC-4D50-8361-BE7EA00988AA}" srcOrd="5" destOrd="0" presId="urn:microsoft.com/office/officeart/2005/8/layout/default#6"/>
    <dgm:cxn modelId="{81F34089-9683-4659-8ECB-56DD99F2F220}" type="presParOf" srcId="{461C0B19-9A15-4F39-882B-8C79BB117CD0}" destId="{6678A73E-DA86-41F1-BC9C-9A28A2D452FB}" srcOrd="6" destOrd="0" presId="urn:microsoft.com/office/officeart/2005/8/layout/default#6"/>
    <dgm:cxn modelId="{4D824D0D-EB29-48F0-9DB8-44CCA383C961}" type="presParOf" srcId="{461C0B19-9A15-4F39-882B-8C79BB117CD0}" destId="{58314F2F-E8A0-4532-95D1-42B9E6C6198D}" srcOrd="7" destOrd="0" presId="urn:microsoft.com/office/officeart/2005/8/layout/default#6"/>
    <dgm:cxn modelId="{E2439339-D370-405B-81A4-BE060AB27DE1}" type="presParOf" srcId="{461C0B19-9A15-4F39-882B-8C79BB117CD0}" destId="{7795F949-D729-4709-B523-C506EA978D3D}" srcOrd="8" destOrd="0" presId="urn:microsoft.com/office/officeart/2005/8/layout/default#6"/>
    <dgm:cxn modelId="{D299E4F1-0ABB-459F-951B-A67488A1EE57}" type="presParOf" srcId="{461C0B19-9A15-4F39-882B-8C79BB117CD0}" destId="{422E98A2-189B-447A-B67F-89748DC9EF43}" srcOrd="9" destOrd="0" presId="urn:microsoft.com/office/officeart/2005/8/layout/default#6"/>
    <dgm:cxn modelId="{F8A545C6-6123-4B72-AB8E-B2B60BFF0A3A}" type="presParOf" srcId="{461C0B19-9A15-4F39-882B-8C79BB117CD0}" destId="{A2A18A64-DEDA-4366-B607-9EABC5253CA0}" srcOrd="10" destOrd="0" presId="urn:microsoft.com/office/officeart/2005/8/layout/default#6"/>
    <dgm:cxn modelId="{A270F778-251A-48DC-8B0D-74EE0246FF96}" type="presParOf" srcId="{461C0B19-9A15-4F39-882B-8C79BB117CD0}" destId="{658F92E9-E262-44E6-90EB-E8B458C3420E}" srcOrd="11" destOrd="0" presId="urn:microsoft.com/office/officeart/2005/8/layout/default#6"/>
    <dgm:cxn modelId="{99A51B7F-7287-4917-A343-63E64D50E28E}" type="presParOf" srcId="{461C0B19-9A15-4F39-882B-8C79BB117CD0}" destId="{70E51A0E-AE0E-411F-9723-209666A66399}" srcOrd="12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C7E7FD-51C7-4D70-A55B-C5E6423848B1}" type="doc">
      <dgm:prSet loTypeId="urn:microsoft.com/office/officeart/2005/8/layout/default#5" loCatId="list" qsTypeId="urn:microsoft.com/office/officeart/2005/8/quickstyle/3d9" qsCatId="3D" csTypeId="urn:microsoft.com/office/officeart/2005/8/colors/colorful1#2" csCatId="colorful" phldr="1"/>
      <dgm:spPr/>
      <dgm:t>
        <a:bodyPr/>
        <a:lstStyle/>
        <a:p>
          <a:pPr rtl="1"/>
          <a:endParaRPr lang="he-IL"/>
        </a:p>
      </dgm:t>
    </dgm:pt>
    <dgm:pt modelId="{7ADCF65D-C799-4E9E-8815-2DD16FFF62B6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Int’l Organizations</a:t>
          </a:r>
          <a:endParaRPr lang="he-IL" dirty="0">
            <a:cs typeface="+mj-cs"/>
          </a:endParaRPr>
        </a:p>
      </dgm:t>
    </dgm:pt>
    <dgm:pt modelId="{4602B437-DA19-470B-9F12-B7B372DDC939}" type="par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5FC363EE-512D-432D-839B-D10463BEB30B}" type="sib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923CF1B0-7811-4E64-9170-18FB25EE3C30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International Cooperation Center</a:t>
          </a:r>
          <a:endParaRPr lang="he-IL" dirty="0">
            <a:cs typeface="+mj-cs"/>
          </a:endParaRPr>
        </a:p>
      </dgm:t>
    </dgm:pt>
    <dgm:pt modelId="{833B51C8-370B-4C13-8548-58C8CA956E62}" type="par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D980FA05-F4FF-4C73-B0CF-314663EA4A79}" type="sib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32B9E6DC-BEBC-4ED0-B97A-DC5C276670CC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Strategy</a:t>
          </a:r>
          <a:endParaRPr lang="he-IL" dirty="0">
            <a:cs typeface="+mj-cs"/>
          </a:endParaRPr>
        </a:p>
      </dgm:t>
    </dgm:pt>
    <dgm:pt modelId="{BA916E19-1ABB-4879-B674-76A1FDEA955F}" type="par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5093AE55-F3E7-40D6-884C-C08E823D9E4C}" type="sib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B7133C3F-C708-4FF9-9676-E6080B61E28D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Communications and Publicity</a:t>
          </a:r>
          <a:endParaRPr lang="he-IL" dirty="0">
            <a:cs typeface="+mj-cs"/>
          </a:endParaRPr>
        </a:p>
      </dgm:t>
    </dgm:pt>
    <dgm:pt modelId="{696C48CF-0BDA-4846-BA75-A447811C1C2D}" type="par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1B10E84B-E4A0-4A3B-ACBA-639488BF155A}" type="sib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0FAA13D1-FB39-4D3F-81E1-F5ED89512533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Economy</a:t>
          </a:r>
          <a:endParaRPr lang="he-IL" dirty="0">
            <a:cs typeface="+mj-cs"/>
          </a:endParaRPr>
        </a:p>
      </dgm:t>
    </dgm:pt>
    <dgm:pt modelId="{55C757DA-DCDE-4108-8C2D-75FFD5066FA5}" type="par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C04D2F1F-1E35-4BFD-B245-D92993534A3C}" type="sib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8218C572-C2D4-4CCC-A252-6B20B32768D1}">
      <dgm:prSet/>
      <dgm:spPr/>
      <dgm:t>
        <a:bodyPr/>
        <a:lstStyle/>
        <a:p>
          <a:pPr rtl="1"/>
          <a:r>
            <a:rPr lang="en-US" dirty="0">
              <a:cs typeface="+mj-cs"/>
            </a:rPr>
            <a:t>Culture and Science</a:t>
          </a:r>
          <a:endParaRPr lang="he-IL" dirty="0">
            <a:cs typeface="+mj-cs"/>
          </a:endParaRPr>
        </a:p>
      </dgm:t>
    </dgm:pt>
    <dgm:pt modelId="{50933BE9-DBD3-4E40-ABBA-939842069C74}" type="parTrans" cxnId="{757A9E37-4CB1-46C3-88A5-CBC162A2DCA2}">
      <dgm:prSet/>
      <dgm:spPr/>
      <dgm:t>
        <a:bodyPr/>
        <a:lstStyle/>
        <a:p>
          <a:pPr rtl="1"/>
          <a:endParaRPr lang="he-IL"/>
        </a:p>
      </dgm:t>
    </dgm:pt>
    <dgm:pt modelId="{D7543E39-84C6-44C7-A182-86B57E4A6FDE}" type="sibTrans" cxnId="{757A9E37-4CB1-46C3-88A5-CBC162A2DCA2}">
      <dgm:prSet/>
      <dgm:spPr/>
      <dgm:t>
        <a:bodyPr/>
        <a:lstStyle/>
        <a:p>
          <a:pPr rtl="1"/>
          <a:endParaRPr lang="he-IL"/>
        </a:p>
      </dgm:t>
    </dgm:pt>
    <dgm:pt modelId="{F5CBA5D3-C39D-4C3B-917D-23471D36EA87}">
      <dgm:prSet/>
      <dgm:spPr/>
      <dgm:t>
        <a:bodyPr/>
        <a:lstStyle/>
        <a:p>
          <a:pPr rtl="1"/>
          <a:r>
            <a:rPr lang="en-US" dirty="0">
              <a:cs typeface="+mj-cs"/>
            </a:rPr>
            <a:t>Legal Counsel</a:t>
          </a:r>
          <a:endParaRPr lang="he-IL" dirty="0">
            <a:cs typeface="+mj-cs"/>
          </a:endParaRPr>
        </a:p>
      </dgm:t>
    </dgm:pt>
    <dgm:pt modelId="{557D006C-2223-4339-87AF-E75BB4255C0D}" type="parTrans" cxnId="{4AA7B997-4D06-42BA-AA01-B5EE3A1BE3B0}">
      <dgm:prSet/>
      <dgm:spPr/>
      <dgm:t>
        <a:bodyPr/>
        <a:lstStyle/>
        <a:p>
          <a:pPr rtl="1"/>
          <a:endParaRPr lang="he-IL"/>
        </a:p>
      </dgm:t>
    </dgm:pt>
    <dgm:pt modelId="{B8278722-EE08-42D8-8F22-5C06CED779D6}" type="sibTrans" cxnId="{4AA7B997-4D06-42BA-AA01-B5EE3A1BE3B0}">
      <dgm:prSet/>
      <dgm:spPr/>
      <dgm:t>
        <a:bodyPr/>
        <a:lstStyle/>
        <a:p>
          <a:pPr rtl="1"/>
          <a:endParaRPr lang="he-IL"/>
        </a:p>
      </dgm:t>
    </dgm:pt>
    <dgm:pt modelId="{2CD12746-927F-4940-81CB-776569CE475F}">
      <dgm:prSet/>
      <dgm:spPr/>
      <dgm:t>
        <a:bodyPr/>
        <a:lstStyle/>
        <a:p>
          <a:pPr rtl="1"/>
          <a:r>
            <a:rPr lang="en-US" dirty="0">
              <a:cs typeface="+mj-cs"/>
            </a:rPr>
            <a:t>Intelligence (Political Research)</a:t>
          </a:r>
          <a:endParaRPr lang="he-IL" dirty="0">
            <a:cs typeface="+mj-cs"/>
          </a:endParaRPr>
        </a:p>
      </dgm:t>
    </dgm:pt>
    <dgm:pt modelId="{A0EE2918-C636-4A6A-AD22-C699E40DC490}" type="parTrans" cxnId="{06BAD4FD-19F5-4D32-91B1-A92161AB16A0}">
      <dgm:prSet/>
      <dgm:spPr/>
      <dgm:t>
        <a:bodyPr/>
        <a:lstStyle/>
        <a:p>
          <a:pPr rtl="1"/>
          <a:endParaRPr lang="he-IL"/>
        </a:p>
      </dgm:t>
    </dgm:pt>
    <dgm:pt modelId="{90407609-3B05-4494-9409-3C80526BB758}" type="sibTrans" cxnId="{06BAD4FD-19F5-4D32-91B1-A92161AB16A0}">
      <dgm:prSet/>
      <dgm:spPr/>
      <dgm:t>
        <a:bodyPr/>
        <a:lstStyle/>
        <a:p>
          <a:pPr rtl="1"/>
          <a:endParaRPr lang="he-IL"/>
        </a:p>
      </dgm:t>
    </dgm:pt>
    <dgm:pt modelId="{32B44B64-AF68-486A-90A1-D423AD3186E7}">
      <dgm:prSet/>
      <dgm:spPr/>
      <dgm:t>
        <a:bodyPr/>
        <a:lstStyle/>
        <a:p>
          <a:pPr rtl="1"/>
          <a:r>
            <a:rPr lang="en-US" dirty="0">
              <a:cs typeface="+mj-cs"/>
            </a:rPr>
            <a:t>Political Planning</a:t>
          </a:r>
          <a:endParaRPr lang="he-IL" dirty="0">
            <a:cs typeface="+mj-cs"/>
          </a:endParaRPr>
        </a:p>
      </dgm:t>
    </dgm:pt>
    <dgm:pt modelId="{A1CEB588-CE34-4E5D-8708-E39B99BCBD1B}" type="parTrans" cxnId="{C89BCBAD-90BF-445E-9442-228E19F75CE2}">
      <dgm:prSet/>
      <dgm:spPr/>
      <dgm:t>
        <a:bodyPr/>
        <a:lstStyle/>
        <a:p>
          <a:pPr rtl="1"/>
          <a:endParaRPr lang="he-IL"/>
        </a:p>
      </dgm:t>
    </dgm:pt>
    <dgm:pt modelId="{6C3472A6-57C1-4806-B5EF-C5F9BED2C012}" type="sibTrans" cxnId="{C89BCBAD-90BF-445E-9442-228E19F75CE2}">
      <dgm:prSet/>
      <dgm:spPr/>
      <dgm:t>
        <a:bodyPr/>
        <a:lstStyle/>
        <a:p>
          <a:pPr rtl="1"/>
          <a:endParaRPr lang="he-IL"/>
        </a:p>
      </dgm:t>
    </dgm:pt>
    <dgm:pt modelId="{074212BA-F8F6-45AA-9C99-3EF913E57322}" type="pres">
      <dgm:prSet presAssocID="{52C7E7FD-51C7-4D70-A55B-C5E6423848B1}" presName="diagram" presStyleCnt="0">
        <dgm:presLayoutVars>
          <dgm:dir/>
          <dgm:resizeHandles val="exact"/>
        </dgm:presLayoutVars>
      </dgm:prSet>
      <dgm:spPr/>
    </dgm:pt>
    <dgm:pt modelId="{96CAEBCB-A214-489C-A248-C9D95C3EA0A9}" type="pres">
      <dgm:prSet presAssocID="{7ADCF65D-C799-4E9E-8815-2DD16FFF62B6}" presName="node" presStyleLbl="node1" presStyleIdx="0" presStyleCnt="9">
        <dgm:presLayoutVars>
          <dgm:bulletEnabled val="1"/>
        </dgm:presLayoutVars>
      </dgm:prSet>
      <dgm:spPr/>
    </dgm:pt>
    <dgm:pt modelId="{D4E8C9BA-87D1-48E5-9A89-BE70A5C96258}" type="pres">
      <dgm:prSet presAssocID="{5FC363EE-512D-432D-839B-D10463BEB30B}" presName="sibTrans" presStyleCnt="0"/>
      <dgm:spPr/>
    </dgm:pt>
    <dgm:pt modelId="{48E95993-13FB-4247-8085-90CDDFB6DF08}" type="pres">
      <dgm:prSet presAssocID="{923CF1B0-7811-4E64-9170-18FB25EE3C30}" presName="node" presStyleLbl="node1" presStyleIdx="1" presStyleCnt="9">
        <dgm:presLayoutVars>
          <dgm:bulletEnabled val="1"/>
        </dgm:presLayoutVars>
      </dgm:prSet>
      <dgm:spPr/>
    </dgm:pt>
    <dgm:pt modelId="{715D25BF-CC63-4199-8D61-13A43C4B83FA}" type="pres">
      <dgm:prSet presAssocID="{D980FA05-F4FF-4C73-B0CF-314663EA4A79}" presName="sibTrans" presStyleCnt="0"/>
      <dgm:spPr/>
    </dgm:pt>
    <dgm:pt modelId="{4081BE31-9A8B-4E10-A6CF-925D28436E77}" type="pres">
      <dgm:prSet presAssocID="{32B9E6DC-BEBC-4ED0-B97A-DC5C276670CC}" presName="node" presStyleLbl="node1" presStyleIdx="2" presStyleCnt="9">
        <dgm:presLayoutVars>
          <dgm:bulletEnabled val="1"/>
        </dgm:presLayoutVars>
      </dgm:prSet>
      <dgm:spPr/>
    </dgm:pt>
    <dgm:pt modelId="{EC27010D-AE1F-4653-A12F-3A8019609780}" type="pres">
      <dgm:prSet presAssocID="{5093AE55-F3E7-40D6-884C-C08E823D9E4C}" presName="sibTrans" presStyleCnt="0"/>
      <dgm:spPr/>
    </dgm:pt>
    <dgm:pt modelId="{330ED124-8989-4B3C-A9F0-5BD4F4A80E7D}" type="pres">
      <dgm:prSet presAssocID="{8218C572-C2D4-4CCC-A252-6B20B32768D1}" presName="node" presStyleLbl="node1" presStyleIdx="3" presStyleCnt="9">
        <dgm:presLayoutVars>
          <dgm:bulletEnabled val="1"/>
        </dgm:presLayoutVars>
      </dgm:prSet>
      <dgm:spPr/>
    </dgm:pt>
    <dgm:pt modelId="{6D6DFE7C-45BD-4C1A-8D30-FA80131BCCC3}" type="pres">
      <dgm:prSet presAssocID="{D7543E39-84C6-44C7-A182-86B57E4A6FDE}" presName="sibTrans" presStyleCnt="0"/>
      <dgm:spPr/>
    </dgm:pt>
    <dgm:pt modelId="{5E68C4CA-239C-4FE3-A9FA-9284B805D719}" type="pres">
      <dgm:prSet presAssocID="{B7133C3F-C708-4FF9-9676-E6080B61E28D}" presName="node" presStyleLbl="node1" presStyleIdx="4" presStyleCnt="9">
        <dgm:presLayoutVars>
          <dgm:bulletEnabled val="1"/>
        </dgm:presLayoutVars>
      </dgm:prSet>
      <dgm:spPr/>
    </dgm:pt>
    <dgm:pt modelId="{770B2619-664B-49F9-A892-D1040191E9B0}" type="pres">
      <dgm:prSet presAssocID="{1B10E84B-E4A0-4A3B-ACBA-639488BF155A}" presName="sibTrans" presStyleCnt="0"/>
      <dgm:spPr/>
    </dgm:pt>
    <dgm:pt modelId="{9B472C98-AE8C-4702-9E9C-798A5442507A}" type="pres">
      <dgm:prSet presAssocID="{0FAA13D1-FB39-4D3F-81E1-F5ED89512533}" presName="node" presStyleLbl="node1" presStyleIdx="5" presStyleCnt="9">
        <dgm:presLayoutVars>
          <dgm:bulletEnabled val="1"/>
        </dgm:presLayoutVars>
      </dgm:prSet>
      <dgm:spPr/>
    </dgm:pt>
    <dgm:pt modelId="{39D8DF49-AEA0-4324-9E1E-892A0D705767}" type="pres">
      <dgm:prSet presAssocID="{C04D2F1F-1E35-4BFD-B245-D92993534A3C}" presName="sibTrans" presStyleCnt="0"/>
      <dgm:spPr/>
    </dgm:pt>
    <dgm:pt modelId="{A8E2BA7A-4DEB-4471-8DCC-66B2D405436D}" type="pres">
      <dgm:prSet presAssocID="{F5CBA5D3-C39D-4C3B-917D-23471D36EA87}" presName="node" presStyleLbl="node1" presStyleIdx="6" presStyleCnt="9">
        <dgm:presLayoutVars>
          <dgm:bulletEnabled val="1"/>
        </dgm:presLayoutVars>
      </dgm:prSet>
      <dgm:spPr/>
    </dgm:pt>
    <dgm:pt modelId="{36480B09-B9CA-48F8-A428-37B298281A60}" type="pres">
      <dgm:prSet presAssocID="{B8278722-EE08-42D8-8F22-5C06CED779D6}" presName="sibTrans" presStyleCnt="0"/>
      <dgm:spPr/>
    </dgm:pt>
    <dgm:pt modelId="{88A214E7-B766-48DB-9379-467E7F7DAF06}" type="pres">
      <dgm:prSet presAssocID="{32B44B64-AF68-486A-90A1-D423AD3186E7}" presName="node" presStyleLbl="node1" presStyleIdx="7" presStyleCnt="9">
        <dgm:presLayoutVars>
          <dgm:bulletEnabled val="1"/>
        </dgm:presLayoutVars>
      </dgm:prSet>
      <dgm:spPr/>
    </dgm:pt>
    <dgm:pt modelId="{5D1D7D64-23F3-4E8E-BD6B-DC4172FD0CEB}" type="pres">
      <dgm:prSet presAssocID="{6C3472A6-57C1-4806-B5EF-C5F9BED2C012}" presName="sibTrans" presStyleCnt="0"/>
      <dgm:spPr/>
    </dgm:pt>
    <dgm:pt modelId="{4BA87777-9A13-42A9-95AC-E2F0AA1AD97E}" type="pres">
      <dgm:prSet presAssocID="{2CD12746-927F-4940-81CB-776569CE475F}" presName="node" presStyleLbl="node1" presStyleIdx="8" presStyleCnt="9">
        <dgm:presLayoutVars>
          <dgm:bulletEnabled val="1"/>
        </dgm:presLayoutVars>
      </dgm:prSet>
      <dgm:spPr/>
    </dgm:pt>
  </dgm:ptLst>
  <dgm:cxnLst>
    <dgm:cxn modelId="{B70EB813-62F9-47F9-BC02-2BF7A4962923}" type="presOf" srcId="{32B44B64-AF68-486A-90A1-D423AD3186E7}" destId="{88A214E7-B766-48DB-9379-467E7F7DAF06}" srcOrd="0" destOrd="0" presId="urn:microsoft.com/office/officeart/2005/8/layout/default#5"/>
    <dgm:cxn modelId="{C2BA6321-62FA-437D-BD8A-E49C1B2B0D15}" type="presOf" srcId="{7ADCF65D-C799-4E9E-8815-2DD16FFF62B6}" destId="{96CAEBCB-A214-489C-A248-C9D95C3EA0A9}" srcOrd="0" destOrd="0" presId="urn:microsoft.com/office/officeart/2005/8/layout/default#5"/>
    <dgm:cxn modelId="{75B50E23-434A-438C-9F0C-0A3B00211EAE}" type="presOf" srcId="{B7133C3F-C708-4FF9-9676-E6080B61E28D}" destId="{5E68C4CA-239C-4FE3-A9FA-9284B805D719}" srcOrd="0" destOrd="0" presId="urn:microsoft.com/office/officeart/2005/8/layout/default#5"/>
    <dgm:cxn modelId="{85F8ED34-9FB9-48F6-91BE-CBE3D31CD317}" type="presOf" srcId="{52C7E7FD-51C7-4D70-A55B-C5E6423848B1}" destId="{074212BA-F8F6-45AA-9C99-3EF913E57322}" srcOrd="0" destOrd="0" presId="urn:microsoft.com/office/officeart/2005/8/layout/default#5"/>
    <dgm:cxn modelId="{757A9E37-4CB1-46C3-88A5-CBC162A2DCA2}" srcId="{52C7E7FD-51C7-4D70-A55B-C5E6423848B1}" destId="{8218C572-C2D4-4CCC-A252-6B20B32768D1}" srcOrd="3" destOrd="0" parTransId="{50933BE9-DBD3-4E40-ABBA-939842069C74}" sibTransId="{D7543E39-84C6-44C7-A182-86B57E4A6FDE}"/>
    <dgm:cxn modelId="{5E9F625C-09A8-4EEF-9F17-FA569D137AED}" srcId="{52C7E7FD-51C7-4D70-A55B-C5E6423848B1}" destId="{32B9E6DC-BEBC-4ED0-B97A-DC5C276670CC}" srcOrd="2" destOrd="0" parTransId="{BA916E19-1ABB-4879-B674-76A1FDEA955F}" sibTransId="{5093AE55-F3E7-40D6-884C-C08E823D9E4C}"/>
    <dgm:cxn modelId="{FA29004F-F017-4B6C-ACC1-9956A498BC52}" type="presOf" srcId="{8218C572-C2D4-4CCC-A252-6B20B32768D1}" destId="{330ED124-8989-4B3C-A9F0-5BD4F4A80E7D}" srcOrd="0" destOrd="0" presId="urn:microsoft.com/office/officeart/2005/8/layout/default#5"/>
    <dgm:cxn modelId="{38090082-8CBB-4EE0-BF19-8B81E0DFE1EC}" srcId="{52C7E7FD-51C7-4D70-A55B-C5E6423848B1}" destId="{923CF1B0-7811-4E64-9170-18FB25EE3C30}" srcOrd="1" destOrd="0" parTransId="{833B51C8-370B-4C13-8548-58C8CA956E62}" sibTransId="{D980FA05-F4FF-4C73-B0CF-314663EA4A79}"/>
    <dgm:cxn modelId="{C4603F86-5637-4601-88AB-EEF55266D356}" type="presOf" srcId="{923CF1B0-7811-4E64-9170-18FB25EE3C30}" destId="{48E95993-13FB-4247-8085-90CDDFB6DF08}" srcOrd="0" destOrd="0" presId="urn:microsoft.com/office/officeart/2005/8/layout/default#5"/>
    <dgm:cxn modelId="{2FDA7686-16EC-4573-9E5E-A06AA12EDE48}" srcId="{52C7E7FD-51C7-4D70-A55B-C5E6423848B1}" destId="{7ADCF65D-C799-4E9E-8815-2DD16FFF62B6}" srcOrd="0" destOrd="0" parTransId="{4602B437-DA19-470B-9F12-B7B372DDC939}" sibTransId="{5FC363EE-512D-432D-839B-D10463BEB30B}"/>
    <dgm:cxn modelId="{4AA7B997-4D06-42BA-AA01-B5EE3A1BE3B0}" srcId="{52C7E7FD-51C7-4D70-A55B-C5E6423848B1}" destId="{F5CBA5D3-C39D-4C3B-917D-23471D36EA87}" srcOrd="6" destOrd="0" parTransId="{557D006C-2223-4339-87AF-E75BB4255C0D}" sibTransId="{B8278722-EE08-42D8-8F22-5C06CED779D6}"/>
    <dgm:cxn modelId="{79A952A8-ECBC-4A6F-B2DB-4C6628FB2EB6}" type="presOf" srcId="{0FAA13D1-FB39-4D3F-81E1-F5ED89512533}" destId="{9B472C98-AE8C-4702-9E9C-798A5442507A}" srcOrd="0" destOrd="0" presId="urn:microsoft.com/office/officeart/2005/8/layout/default#5"/>
    <dgm:cxn modelId="{C89BCBAD-90BF-445E-9442-228E19F75CE2}" srcId="{52C7E7FD-51C7-4D70-A55B-C5E6423848B1}" destId="{32B44B64-AF68-486A-90A1-D423AD3186E7}" srcOrd="7" destOrd="0" parTransId="{A1CEB588-CE34-4E5D-8708-E39B99BCBD1B}" sibTransId="{6C3472A6-57C1-4806-B5EF-C5F9BED2C012}"/>
    <dgm:cxn modelId="{F2B8A8D5-0BE6-486D-812F-3BD78FFE09A5}" type="presOf" srcId="{2CD12746-927F-4940-81CB-776569CE475F}" destId="{4BA87777-9A13-42A9-95AC-E2F0AA1AD97E}" srcOrd="0" destOrd="0" presId="urn:microsoft.com/office/officeart/2005/8/layout/default#5"/>
    <dgm:cxn modelId="{B6F893E6-EE1F-4673-934C-54D41FDB9012}" type="presOf" srcId="{32B9E6DC-BEBC-4ED0-B97A-DC5C276670CC}" destId="{4081BE31-9A8B-4E10-A6CF-925D28436E77}" srcOrd="0" destOrd="0" presId="urn:microsoft.com/office/officeart/2005/8/layout/default#5"/>
    <dgm:cxn modelId="{D263D9E7-52AC-4BBD-83EC-D99470AA6005}" srcId="{52C7E7FD-51C7-4D70-A55B-C5E6423848B1}" destId="{0FAA13D1-FB39-4D3F-81E1-F5ED89512533}" srcOrd="5" destOrd="0" parTransId="{55C757DA-DCDE-4108-8C2D-75FFD5066FA5}" sibTransId="{C04D2F1F-1E35-4BFD-B245-D92993534A3C}"/>
    <dgm:cxn modelId="{8B4F07EF-3682-4ECD-9F04-5F7B0D7CEF48}" srcId="{52C7E7FD-51C7-4D70-A55B-C5E6423848B1}" destId="{B7133C3F-C708-4FF9-9676-E6080B61E28D}" srcOrd="4" destOrd="0" parTransId="{696C48CF-0BDA-4846-BA75-A447811C1C2D}" sibTransId="{1B10E84B-E4A0-4A3B-ACBA-639488BF155A}"/>
    <dgm:cxn modelId="{D7DF38F4-90A4-4241-A240-55D6FE493803}" type="presOf" srcId="{F5CBA5D3-C39D-4C3B-917D-23471D36EA87}" destId="{A8E2BA7A-4DEB-4471-8DCC-66B2D405436D}" srcOrd="0" destOrd="0" presId="urn:microsoft.com/office/officeart/2005/8/layout/default#5"/>
    <dgm:cxn modelId="{06BAD4FD-19F5-4D32-91B1-A92161AB16A0}" srcId="{52C7E7FD-51C7-4D70-A55B-C5E6423848B1}" destId="{2CD12746-927F-4940-81CB-776569CE475F}" srcOrd="8" destOrd="0" parTransId="{A0EE2918-C636-4A6A-AD22-C699E40DC490}" sibTransId="{90407609-3B05-4494-9409-3C80526BB758}"/>
    <dgm:cxn modelId="{A002B5E5-4D19-442B-8B34-77994A3D7E28}" type="presParOf" srcId="{074212BA-F8F6-45AA-9C99-3EF913E57322}" destId="{96CAEBCB-A214-489C-A248-C9D95C3EA0A9}" srcOrd="0" destOrd="0" presId="urn:microsoft.com/office/officeart/2005/8/layout/default#5"/>
    <dgm:cxn modelId="{3D442160-3DB0-45B1-B236-55788D0E87C2}" type="presParOf" srcId="{074212BA-F8F6-45AA-9C99-3EF913E57322}" destId="{D4E8C9BA-87D1-48E5-9A89-BE70A5C96258}" srcOrd="1" destOrd="0" presId="urn:microsoft.com/office/officeart/2005/8/layout/default#5"/>
    <dgm:cxn modelId="{A0FACB55-37E3-454E-B96C-69935E419817}" type="presParOf" srcId="{074212BA-F8F6-45AA-9C99-3EF913E57322}" destId="{48E95993-13FB-4247-8085-90CDDFB6DF08}" srcOrd="2" destOrd="0" presId="urn:microsoft.com/office/officeart/2005/8/layout/default#5"/>
    <dgm:cxn modelId="{703B5D24-B4F9-4771-8D86-15350A664095}" type="presParOf" srcId="{074212BA-F8F6-45AA-9C99-3EF913E57322}" destId="{715D25BF-CC63-4199-8D61-13A43C4B83FA}" srcOrd="3" destOrd="0" presId="urn:microsoft.com/office/officeart/2005/8/layout/default#5"/>
    <dgm:cxn modelId="{AEB91272-FCF7-489D-B73C-83C02F5881FA}" type="presParOf" srcId="{074212BA-F8F6-45AA-9C99-3EF913E57322}" destId="{4081BE31-9A8B-4E10-A6CF-925D28436E77}" srcOrd="4" destOrd="0" presId="urn:microsoft.com/office/officeart/2005/8/layout/default#5"/>
    <dgm:cxn modelId="{5716C903-64E1-4D69-9D28-103E3956A21B}" type="presParOf" srcId="{074212BA-F8F6-45AA-9C99-3EF913E57322}" destId="{EC27010D-AE1F-4653-A12F-3A8019609780}" srcOrd="5" destOrd="0" presId="urn:microsoft.com/office/officeart/2005/8/layout/default#5"/>
    <dgm:cxn modelId="{B860493C-4173-4894-B5E4-B7616BCE7E57}" type="presParOf" srcId="{074212BA-F8F6-45AA-9C99-3EF913E57322}" destId="{330ED124-8989-4B3C-A9F0-5BD4F4A80E7D}" srcOrd="6" destOrd="0" presId="urn:microsoft.com/office/officeart/2005/8/layout/default#5"/>
    <dgm:cxn modelId="{D2668C3A-0B50-44EF-85DE-936017A06592}" type="presParOf" srcId="{074212BA-F8F6-45AA-9C99-3EF913E57322}" destId="{6D6DFE7C-45BD-4C1A-8D30-FA80131BCCC3}" srcOrd="7" destOrd="0" presId="urn:microsoft.com/office/officeart/2005/8/layout/default#5"/>
    <dgm:cxn modelId="{C57234DC-48C7-4B9D-8488-E2E1D9B01634}" type="presParOf" srcId="{074212BA-F8F6-45AA-9C99-3EF913E57322}" destId="{5E68C4CA-239C-4FE3-A9FA-9284B805D719}" srcOrd="8" destOrd="0" presId="urn:microsoft.com/office/officeart/2005/8/layout/default#5"/>
    <dgm:cxn modelId="{B4131EEF-7913-4C6E-9239-9BAB2F094DC8}" type="presParOf" srcId="{074212BA-F8F6-45AA-9C99-3EF913E57322}" destId="{770B2619-664B-49F9-A892-D1040191E9B0}" srcOrd="9" destOrd="0" presId="urn:microsoft.com/office/officeart/2005/8/layout/default#5"/>
    <dgm:cxn modelId="{DEEF8C1F-0062-4A9B-A270-3C0927A2105F}" type="presParOf" srcId="{074212BA-F8F6-45AA-9C99-3EF913E57322}" destId="{9B472C98-AE8C-4702-9E9C-798A5442507A}" srcOrd="10" destOrd="0" presId="urn:microsoft.com/office/officeart/2005/8/layout/default#5"/>
    <dgm:cxn modelId="{4FA04BA2-87E4-4981-A8D6-34E4BAE7EED8}" type="presParOf" srcId="{074212BA-F8F6-45AA-9C99-3EF913E57322}" destId="{39D8DF49-AEA0-4324-9E1E-892A0D705767}" srcOrd="11" destOrd="0" presId="urn:microsoft.com/office/officeart/2005/8/layout/default#5"/>
    <dgm:cxn modelId="{2221296F-9F46-4452-B178-79068EF260FF}" type="presParOf" srcId="{074212BA-F8F6-45AA-9C99-3EF913E57322}" destId="{A8E2BA7A-4DEB-4471-8DCC-66B2D405436D}" srcOrd="12" destOrd="0" presId="urn:microsoft.com/office/officeart/2005/8/layout/default#5"/>
    <dgm:cxn modelId="{FD16A29A-B080-451F-923B-61A4947F38D2}" type="presParOf" srcId="{074212BA-F8F6-45AA-9C99-3EF913E57322}" destId="{36480B09-B9CA-48F8-A428-37B298281A60}" srcOrd="13" destOrd="0" presId="urn:microsoft.com/office/officeart/2005/8/layout/default#5"/>
    <dgm:cxn modelId="{1BD6DE27-F005-4F61-83CA-768CC4EF2A39}" type="presParOf" srcId="{074212BA-F8F6-45AA-9C99-3EF913E57322}" destId="{88A214E7-B766-48DB-9379-467E7F7DAF06}" srcOrd="14" destOrd="0" presId="urn:microsoft.com/office/officeart/2005/8/layout/default#5"/>
    <dgm:cxn modelId="{66DE522E-7416-446B-9472-4780B4ED614F}" type="presParOf" srcId="{074212BA-F8F6-45AA-9C99-3EF913E57322}" destId="{5D1D7D64-23F3-4E8E-BD6B-DC4172FD0CEB}" srcOrd="15" destOrd="0" presId="urn:microsoft.com/office/officeart/2005/8/layout/default#5"/>
    <dgm:cxn modelId="{2FA58BCA-F093-4259-88D3-3D551BC293BA}" type="presParOf" srcId="{074212BA-F8F6-45AA-9C99-3EF913E57322}" destId="{4BA87777-9A13-42A9-95AC-E2F0AA1AD97E}" srcOrd="16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C7E7FD-51C7-4D70-A55B-C5E6423848B1}" type="doc">
      <dgm:prSet loTypeId="urn:microsoft.com/office/officeart/2005/8/layout/default#4" loCatId="list" qsTypeId="urn:microsoft.com/office/officeart/2005/8/quickstyle/3d9" qsCatId="3D" csTypeId="urn:microsoft.com/office/officeart/2005/8/colors/colorful1#1" csCatId="colorful" phldr="1"/>
      <dgm:spPr/>
      <dgm:t>
        <a:bodyPr/>
        <a:lstStyle/>
        <a:p>
          <a:pPr rtl="1"/>
          <a:endParaRPr lang="he-IL"/>
        </a:p>
      </dgm:t>
    </dgm:pt>
    <dgm:pt modelId="{7ADCF65D-C799-4E9E-8815-2DD16FFF62B6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Management and Organization*</a:t>
          </a:r>
          <a:endParaRPr lang="he-IL" dirty="0">
            <a:cs typeface="+mj-cs"/>
          </a:endParaRPr>
        </a:p>
      </dgm:t>
    </dgm:pt>
    <dgm:pt modelId="{4602B437-DA19-470B-9F12-B7B372DDC939}" type="par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5FC363EE-512D-432D-839B-D10463BEB30B}" type="sib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923CF1B0-7811-4E64-9170-18FB25EE3C30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Finance</a:t>
          </a:r>
          <a:endParaRPr lang="he-IL" dirty="0">
            <a:cs typeface="+mj-cs"/>
          </a:endParaRPr>
        </a:p>
      </dgm:t>
    </dgm:pt>
    <dgm:pt modelId="{833B51C8-370B-4C13-8548-58C8CA956E62}" type="par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D980FA05-F4FF-4C73-B0CF-314663EA4A79}" type="sib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32B9E6DC-BEBC-4ED0-B97A-DC5C276670CC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Human Capital and Training</a:t>
          </a:r>
          <a:endParaRPr lang="he-IL" dirty="0">
            <a:cs typeface="+mj-cs"/>
          </a:endParaRPr>
        </a:p>
      </dgm:t>
    </dgm:pt>
    <dgm:pt modelId="{BA916E19-1ABB-4879-B674-76A1FDEA955F}" type="par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5093AE55-F3E7-40D6-884C-C08E823D9E4C}" type="sib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B7133C3F-C708-4FF9-9676-E6080B61E28D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Communications</a:t>
          </a:r>
          <a:endParaRPr lang="he-IL" dirty="0">
            <a:cs typeface="+mj-cs"/>
          </a:endParaRPr>
        </a:p>
      </dgm:t>
    </dgm:pt>
    <dgm:pt modelId="{696C48CF-0BDA-4846-BA75-A447811C1C2D}" type="par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1B10E84B-E4A0-4A3B-ACBA-639488BF155A}" type="sib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0FAA13D1-FB39-4D3F-81E1-F5ED89512533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Consular</a:t>
          </a:r>
          <a:endParaRPr lang="he-IL" dirty="0">
            <a:cs typeface="+mj-cs"/>
          </a:endParaRPr>
        </a:p>
      </dgm:t>
    </dgm:pt>
    <dgm:pt modelId="{55C757DA-DCDE-4108-8C2D-75FFD5066FA5}" type="par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C04D2F1F-1E35-4BFD-B245-D92993534A3C}" type="sib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074212BA-F8F6-45AA-9C99-3EF913E57322}" type="pres">
      <dgm:prSet presAssocID="{52C7E7FD-51C7-4D70-A55B-C5E6423848B1}" presName="diagram" presStyleCnt="0">
        <dgm:presLayoutVars>
          <dgm:dir/>
          <dgm:resizeHandles val="exact"/>
        </dgm:presLayoutVars>
      </dgm:prSet>
      <dgm:spPr/>
    </dgm:pt>
    <dgm:pt modelId="{96CAEBCB-A214-489C-A248-C9D95C3EA0A9}" type="pres">
      <dgm:prSet presAssocID="{7ADCF65D-C799-4E9E-8815-2DD16FFF62B6}" presName="node" presStyleLbl="node1" presStyleIdx="0" presStyleCnt="5">
        <dgm:presLayoutVars>
          <dgm:bulletEnabled val="1"/>
        </dgm:presLayoutVars>
      </dgm:prSet>
      <dgm:spPr/>
    </dgm:pt>
    <dgm:pt modelId="{D4E8C9BA-87D1-48E5-9A89-BE70A5C96258}" type="pres">
      <dgm:prSet presAssocID="{5FC363EE-512D-432D-839B-D10463BEB30B}" presName="sibTrans" presStyleCnt="0"/>
      <dgm:spPr/>
    </dgm:pt>
    <dgm:pt modelId="{48E95993-13FB-4247-8085-90CDDFB6DF08}" type="pres">
      <dgm:prSet presAssocID="{923CF1B0-7811-4E64-9170-18FB25EE3C30}" presName="node" presStyleLbl="node1" presStyleIdx="1" presStyleCnt="5">
        <dgm:presLayoutVars>
          <dgm:bulletEnabled val="1"/>
        </dgm:presLayoutVars>
      </dgm:prSet>
      <dgm:spPr/>
    </dgm:pt>
    <dgm:pt modelId="{715D25BF-CC63-4199-8D61-13A43C4B83FA}" type="pres">
      <dgm:prSet presAssocID="{D980FA05-F4FF-4C73-B0CF-314663EA4A79}" presName="sibTrans" presStyleCnt="0"/>
      <dgm:spPr/>
    </dgm:pt>
    <dgm:pt modelId="{4081BE31-9A8B-4E10-A6CF-925D28436E77}" type="pres">
      <dgm:prSet presAssocID="{32B9E6DC-BEBC-4ED0-B97A-DC5C276670CC}" presName="node" presStyleLbl="node1" presStyleIdx="2" presStyleCnt="5">
        <dgm:presLayoutVars>
          <dgm:bulletEnabled val="1"/>
        </dgm:presLayoutVars>
      </dgm:prSet>
      <dgm:spPr/>
    </dgm:pt>
    <dgm:pt modelId="{EC27010D-AE1F-4653-A12F-3A8019609780}" type="pres">
      <dgm:prSet presAssocID="{5093AE55-F3E7-40D6-884C-C08E823D9E4C}" presName="sibTrans" presStyleCnt="0"/>
      <dgm:spPr/>
    </dgm:pt>
    <dgm:pt modelId="{5E68C4CA-239C-4FE3-A9FA-9284B805D719}" type="pres">
      <dgm:prSet presAssocID="{B7133C3F-C708-4FF9-9676-E6080B61E28D}" presName="node" presStyleLbl="node1" presStyleIdx="3" presStyleCnt="5">
        <dgm:presLayoutVars>
          <dgm:bulletEnabled val="1"/>
        </dgm:presLayoutVars>
      </dgm:prSet>
      <dgm:spPr/>
    </dgm:pt>
    <dgm:pt modelId="{770B2619-664B-49F9-A892-D1040191E9B0}" type="pres">
      <dgm:prSet presAssocID="{1B10E84B-E4A0-4A3B-ACBA-639488BF155A}" presName="sibTrans" presStyleCnt="0"/>
      <dgm:spPr/>
    </dgm:pt>
    <dgm:pt modelId="{9B472C98-AE8C-4702-9E9C-798A5442507A}" type="pres">
      <dgm:prSet presAssocID="{0FAA13D1-FB39-4D3F-81E1-F5ED89512533}" presName="node" presStyleLbl="node1" presStyleIdx="4" presStyleCnt="5">
        <dgm:presLayoutVars>
          <dgm:bulletEnabled val="1"/>
        </dgm:presLayoutVars>
      </dgm:prSet>
      <dgm:spPr/>
    </dgm:pt>
  </dgm:ptLst>
  <dgm:cxnLst>
    <dgm:cxn modelId="{1957B023-1885-49D8-952D-C8338C24770E}" type="presOf" srcId="{0FAA13D1-FB39-4D3F-81E1-F5ED89512533}" destId="{9B472C98-AE8C-4702-9E9C-798A5442507A}" srcOrd="0" destOrd="0" presId="urn:microsoft.com/office/officeart/2005/8/layout/default#4"/>
    <dgm:cxn modelId="{FA7DB53B-5DC3-4803-B9F6-BD78D03D428E}" type="presOf" srcId="{32B9E6DC-BEBC-4ED0-B97A-DC5C276670CC}" destId="{4081BE31-9A8B-4E10-A6CF-925D28436E77}" srcOrd="0" destOrd="0" presId="urn:microsoft.com/office/officeart/2005/8/layout/default#4"/>
    <dgm:cxn modelId="{5E9F625C-09A8-4EEF-9F17-FA569D137AED}" srcId="{52C7E7FD-51C7-4D70-A55B-C5E6423848B1}" destId="{32B9E6DC-BEBC-4ED0-B97A-DC5C276670CC}" srcOrd="2" destOrd="0" parTransId="{BA916E19-1ABB-4879-B674-76A1FDEA955F}" sibTransId="{5093AE55-F3E7-40D6-884C-C08E823D9E4C}"/>
    <dgm:cxn modelId="{8437AC64-33F0-4CA4-A2EA-7D5B3C8492EA}" type="presOf" srcId="{7ADCF65D-C799-4E9E-8815-2DD16FFF62B6}" destId="{96CAEBCB-A214-489C-A248-C9D95C3EA0A9}" srcOrd="0" destOrd="0" presId="urn:microsoft.com/office/officeart/2005/8/layout/default#4"/>
    <dgm:cxn modelId="{70287777-805D-4D51-A196-CEEAE68A9130}" type="presOf" srcId="{52C7E7FD-51C7-4D70-A55B-C5E6423848B1}" destId="{074212BA-F8F6-45AA-9C99-3EF913E57322}" srcOrd="0" destOrd="0" presId="urn:microsoft.com/office/officeart/2005/8/layout/default#4"/>
    <dgm:cxn modelId="{38090082-8CBB-4EE0-BF19-8B81E0DFE1EC}" srcId="{52C7E7FD-51C7-4D70-A55B-C5E6423848B1}" destId="{923CF1B0-7811-4E64-9170-18FB25EE3C30}" srcOrd="1" destOrd="0" parTransId="{833B51C8-370B-4C13-8548-58C8CA956E62}" sibTransId="{D980FA05-F4FF-4C73-B0CF-314663EA4A79}"/>
    <dgm:cxn modelId="{2FDA7686-16EC-4573-9E5E-A06AA12EDE48}" srcId="{52C7E7FD-51C7-4D70-A55B-C5E6423848B1}" destId="{7ADCF65D-C799-4E9E-8815-2DD16FFF62B6}" srcOrd="0" destOrd="0" parTransId="{4602B437-DA19-470B-9F12-B7B372DDC939}" sibTransId="{5FC363EE-512D-432D-839B-D10463BEB30B}"/>
    <dgm:cxn modelId="{EE4444E2-353A-45F0-82DC-96719A988485}" type="presOf" srcId="{923CF1B0-7811-4E64-9170-18FB25EE3C30}" destId="{48E95993-13FB-4247-8085-90CDDFB6DF08}" srcOrd="0" destOrd="0" presId="urn:microsoft.com/office/officeart/2005/8/layout/default#4"/>
    <dgm:cxn modelId="{D263D9E7-52AC-4BBD-83EC-D99470AA6005}" srcId="{52C7E7FD-51C7-4D70-A55B-C5E6423848B1}" destId="{0FAA13D1-FB39-4D3F-81E1-F5ED89512533}" srcOrd="4" destOrd="0" parTransId="{55C757DA-DCDE-4108-8C2D-75FFD5066FA5}" sibTransId="{C04D2F1F-1E35-4BFD-B245-D92993534A3C}"/>
    <dgm:cxn modelId="{9CA2FEED-77A9-45DF-9F8F-5EE6C858AFB3}" type="presOf" srcId="{B7133C3F-C708-4FF9-9676-E6080B61E28D}" destId="{5E68C4CA-239C-4FE3-A9FA-9284B805D719}" srcOrd="0" destOrd="0" presId="urn:microsoft.com/office/officeart/2005/8/layout/default#4"/>
    <dgm:cxn modelId="{8B4F07EF-3682-4ECD-9F04-5F7B0D7CEF48}" srcId="{52C7E7FD-51C7-4D70-A55B-C5E6423848B1}" destId="{B7133C3F-C708-4FF9-9676-E6080B61E28D}" srcOrd="3" destOrd="0" parTransId="{696C48CF-0BDA-4846-BA75-A447811C1C2D}" sibTransId="{1B10E84B-E4A0-4A3B-ACBA-639488BF155A}"/>
    <dgm:cxn modelId="{64812A0C-8686-4561-B13E-EEE3D8545C57}" type="presParOf" srcId="{074212BA-F8F6-45AA-9C99-3EF913E57322}" destId="{96CAEBCB-A214-489C-A248-C9D95C3EA0A9}" srcOrd="0" destOrd="0" presId="urn:microsoft.com/office/officeart/2005/8/layout/default#4"/>
    <dgm:cxn modelId="{56730602-B30C-4347-A577-5D652B6DD388}" type="presParOf" srcId="{074212BA-F8F6-45AA-9C99-3EF913E57322}" destId="{D4E8C9BA-87D1-48E5-9A89-BE70A5C96258}" srcOrd="1" destOrd="0" presId="urn:microsoft.com/office/officeart/2005/8/layout/default#4"/>
    <dgm:cxn modelId="{33EF9235-E9EA-400D-8335-3FEB1A4DCA9F}" type="presParOf" srcId="{074212BA-F8F6-45AA-9C99-3EF913E57322}" destId="{48E95993-13FB-4247-8085-90CDDFB6DF08}" srcOrd="2" destOrd="0" presId="urn:microsoft.com/office/officeart/2005/8/layout/default#4"/>
    <dgm:cxn modelId="{E79ACC34-AA89-4DE1-93CF-2DB2EA4540C7}" type="presParOf" srcId="{074212BA-F8F6-45AA-9C99-3EF913E57322}" destId="{715D25BF-CC63-4199-8D61-13A43C4B83FA}" srcOrd="3" destOrd="0" presId="urn:microsoft.com/office/officeart/2005/8/layout/default#4"/>
    <dgm:cxn modelId="{FEA90DBD-E4C5-4331-8487-F4BB254FDAE8}" type="presParOf" srcId="{074212BA-F8F6-45AA-9C99-3EF913E57322}" destId="{4081BE31-9A8B-4E10-A6CF-925D28436E77}" srcOrd="4" destOrd="0" presId="urn:microsoft.com/office/officeart/2005/8/layout/default#4"/>
    <dgm:cxn modelId="{BA2C0625-3613-4339-BACA-FB4394CB565D}" type="presParOf" srcId="{074212BA-F8F6-45AA-9C99-3EF913E57322}" destId="{EC27010D-AE1F-4653-A12F-3A8019609780}" srcOrd="5" destOrd="0" presId="urn:microsoft.com/office/officeart/2005/8/layout/default#4"/>
    <dgm:cxn modelId="{B2730427-F8FA-4202-A129-2620DD5A4F3F}" type="presParOf" srcId="{074212BA-F8F6-45AA-9C99-3EF913E57322}" destId="{5E68C4CA-239C-4FE3-A9FA-9284B805D719}" srcOrd="6" destOrd="0" presId="urn:microsoft.com/office/officeart/2005/8/layout/default#4"/>
    <dgm:cxn modelId="{B2BFDD6B-8102-492F-B384-DB1145B8FB13}" type="presParOf" srcId="{074212BA-F8F6-45AA-9C99-3EF913E57322}" destId="{770B2619-664B-49F9-A892-D1040191E9B0}" srcOrd="7" destOrd="0" presId="urn:microsoft.com/office/officeart/2005/8/layout/default#4"/>
    <dgm:cxn modelId="{9A274D9C-6915-4EB9-A67B-DC05E8B7E8BC}" type="presParOf" srcId="{074212BA-F8F6-45AA-9C99-3EF913E57322}" destId="{9B472C98-AE8C-4702-9E9C-798A5442507A}" srcOrd="8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97256-CABC-44A8-BE96-B575283D8B41}">
      <dsp:nvSpPr>
        <dsp:cNvPr id="0" name=""/>
        <dsp:cNvSpPr/>
      </dsp:nvSpPr>
      <dsp:spPr>
        <a:xfrm>
          <a:off x="2183795" y="606061"/>
          <a:ext cx="4634474" cy="4634474"/>
        </a:xfrm>
        <a:prstGeom prst="pie">
          <a:avLst>
            <a:gd name="adj1" fmla="val 16200000"/>
            <a:gd name="adj2" fmla="val 1928571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Bilateral Relations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4546825" y="1047439"/>
        <a:ext cx="1268963" cy="799998"/>
      </dsp:txXfrm>
    </dsp:sp>
    <dsp:sp modelId="{5C68100C-9D87-4C10-8C99-085CA77DF29A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19285716"/>
            <a:gd name="adj2" fmla="val 771428"/>
          </a:avLst>
        </a:prstGeom>
        <a:solidFill>
          <a:schemeClr val="accent5">
            <a:hueOff val="-306190"/>
            <a:satOff val="45"/>
            <a:lumOff val="-107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Strategic Issues 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5349560" y="2220685"/>
        <a:ext cx="1346204" cy="855170"/>
      </dsp:txXfrm>
    </dsp:sp>
    <dsp:sp modelId="{297102C4-C218-4AD4-A72E-3FF78E4EC5CE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771428"/>
            <a:gd name="adj2" fmla="val 3857143"/>
          </a:avLst>
        </a:prstGeom>
        <a:solidFill>
          <a:schemeClr val="accent5">
            <a:hueOff val="-612379"/>
            <a:satOff val="90"/>
            <a:lumOff val="-215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Int’l Organizations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5156457" y="3324132"/>
        <a:ext cx="1213791" cy="882757"/>
      </dsp:txXfrm>
    </dsp:sp>
    <dsp:sp modelId="{04D5A28D-AB12-4C1F-AFC6-B5FACA5554AB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3857226"/>
            <a:gd name="adj2" fmla="val 6942858"/>
          </a:avLst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Economic Aspects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3873701" y="4206889"/>
        <a:ext cx="1241377" cy="882757"/>
      </dsp:txXfrm>
    </dsp:sp>
    <dsp:sp modelId="{94FD7F52-445C-48AA-B7C3-4D512F296E39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6942858"/>
            <a:gd name="adj2" fmla="val 10028574"/>
          </a:avLst>
        </a:prstGeom>
        <a:solidFill>
          <a:schemeClr val="accent5">
            <a:hueOff val="-1224758"/>
            <a:satOff val="180"/>
            <a:lumOff val="-431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Development and Assistance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2618531" y="3324132"/>
        <a:ext cx="1213791" cy="882757"/>
      </dsp:txXfrm>
    </dsp:sp>
    <dsp:sp modelId="{C66A3F42-9C99-4611-8ACE-B79F4CC2C911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10028574"/>
            <a:gd name="adj2" fmla="val 13114284"/>
          </a:avLst>
        </a:prstGeom>
        <a:solidFill>
          <a:schemeClr val="accent5">
            <a:hueOff val="-1530947"/>
            <a:satOff val="225"/>
            <a:lumOff val="-539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Public Diplomacy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2293014" y="2220685"/>
        <a:ext cx="1346204" cy="855170"/>
      </dsp:txXfrm>
    </dsp:sp>
    <dsp:sp modelId="{496FACAD-60E5-40A9-8796-A9B7FFDFC0C0}">
      <dsp:nvSpPr>
        <dsp:cNvPr id="0" name=""/>
        <dsp:cNvSpPr/>
      </dsp:nvSpPr>
      <dsp:spPr>
        <a:xfrm>
          <a:off x="2179238" y="578770"/>
          <a:ext cx="4634474" cy="4634474"/>
        </a:xfrm>
        <a:prstGeom prst="pie">
          <a:avLst>
            <a:gd name="adj1" fmla="val 13114284"/>
            <a:gd name="adj2" fmla="val 16200000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Consular Services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3183374" y="1020149"/>
        <a:ext cx="1268963" cy="799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FCE3E-7E66-4E89-90EF-CCC8CBAE48E9}">
      <dsp:nvSpPr>
        <dsp:cNvPr id="0" name=""/>
        <dsp:cNvSpPr/>
      </dsp:nvSpPr>
      <dsp:spPr>
        <a:xfrm>
          <a:off x="827564" y="1468773"/>
          <a:ext cx="2304255" cy="231841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cs typeface="+mj-cs"/>
            </a:rPr>
            <a:t>MFA Headquarters in Jerusalem</a:t>
          </a:r>
          <a:endParaRPr lang="he-IL" sz="1900" kern="1200" dirty="0">
            <a:cs typeface="+mj-cs"/>
          </a:endParaRPr>
        </a:p>
      </dsp:txBody>
      <dsp:txXfrm>
        <a:off x="1165014" y="1808297"/>
        <a:ext cx="1629355" cy="1639365"/>
      </dsp:txXfrm>
    </dsp:sp>
    <dsp:sp modelId="{9B532C4C-A2D3-4A08-A144-A4A6895957C4}">
      <dsp:nvSpPr>
        <dsp:cNvPr id="0" name=""/>
        <dsp:cNvSpPr/>
      </dsp:nvSpPr>
      <dsp:spPr>
        <a:xfrm rot="20275082">
          <a:off x="2955558" y="1702158"/>
          <a:ext cx="2526669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2526669" y="1739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>
        <a:off x="4155726" y="1656388"/>
        <a:ext cx="126333" cy="126333"/>
      </dsp:txXfrm>
    </dsp:sp>
    <dsp:sp modelId="{0BEA9280-B898-40D6-ABAE-1012B9637FAB}">
      <dsp:nvSpPr>
        <dsp:cNvPr id="0" name=""/>
        <dsp:cNvSpPr/>
      </dsp:nvSpPr>
      <dsp:spPr>
        <a:xfrm>
          <a:off x="5324730" y="28608"/>
          <a:ext cx="1767554" cy="17675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cs typeface="+mj-cs"/>
            </a:rPr>
            <a:t>78</a:t>
          </a:r>
          <a:r>
            <a:rPr lang="he-IL" sz="1800" kern="1200" dirty="0">
              <a:cs typeface="+mj-cs"/>
            </a:rPr>
            <a:t> </a:t>
          </a:r>
          <a:r>
            <a:rPr lang="en-US" sz="1800" kern="1200" dirty="0">
              <a:cs typeface="+mj-cs"/>
            </a:rPr>
            <a:t>Embassies</a:t>
          </a:r>
          <a:endParaRPr lang="he-IL" sz="1800" kern="1200" dirty="0">
            <a:cs typeface="+mj-cs"/>
          </a:endParaRPr>
        </a:p>
      </dsp:txBody>
      <dsp:txXfrm>
        <a:off x="5583582" y="287460"/>
        <a:ext cx="1249850" cy="1249850"/>
      </dsp:txXfrm>
    </dsp:sp>
    <dsp:sp modelId="{D3C8ABC8-ECCB-4A9E-821D-F1D71E446538}">
      <dsp:nvSpPr>
        <dsp:cNvPr id="0" name=""/>
        <dsp:cNvSpPr/>
      </dsp:nvSpPr>
      <dsp:spPr>
        <a:xfrm rot="21582648">
          <a:off x="3131784" y="2596506"/>
          <a:ext cx="3273083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3273083" y="1739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200" kern="1200"/>
        </a:p>
      </dsp:txBody>
      <dsp:txXfrm>
        <a:off x="4686498" y="2532076"/>
        <a:ext cx="163654" cy="163654"/>
      </dsp:txXfrm>
    </dsp:sp>
    <dsp:sp modelId="{809EDDFA-F854-4891-84FF-98DA57B5CE46}">
      <dsp:nvSpPr>
        <dsp:cNvPr id="0" name=""/>
        <dsp:cNvSpPr/>
      </dsp:nvSpPr>
      <dsp:spPr>
        <a:xfrm>
          <a:off x="6404835" y="1717404"/>
          <a:ext cx="1767554" cy="1767554"/>
        </a:xfrm>
        <a:prstGeom prst="ellipse">
          <a:avLst/>
        </a:prstGeom>
        <a:solidFill>
          <a:schemeClr val="accent3">
            <a:hueOff val="-568678"/>
            <a:satOff val="-2344"/>
            <a:lumOff val="-49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cs typeface="+mj-cs"/>
            </a:rPr>
            <a:t>20</a:t>
          </a:r>
          <a:r>
            <a:rPr lang="he-IL" sz="1800" kern="1200" dirty="0">
              <a:cs typeface="+mj-cs"/>
            </a:rPr>
            <a:t> </a:t>
          </a:r>
          <a:r>
            <a:rPr lang="en-US" sz="1800" kern="1200" dirty="0">
              <a:cs typeface="+mj-cs"/>
            </a:rPr>
            <a:t>Consulates</a:t>
          </a:r>
          <a:endParaRPr lang="he-IL" sz="1800" kern="1200" dirty="0">
            <a:cs typeface="+mj-cs"/>
          </a:endParaRPr>
        </a:p>
      </dsp:txBody>
      <dsp:txXfrm>
        <a:off x="6663687" y="1976256"/>
        <a:ext cx="1249850" cy="1249850"/>
      </dsp:txXfrm>
    </dsp:sp>
    <dsp:sp modelId="{CEBA08BA-1BBA-4513-A5BB-A5B09D3F3AAD}">
      <dsp:nvSpPr>
        <dsp:cNvPr id="0" name=""/>
        <dsp:cNvSpPr/>
      </dsp:nvSpPr>
      <dsp:spPr>
        <a:xfrm rot="1346121">
          <a:off x="2949505" y="3535005"/>
          <a:ext cx="2538167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2538167" y="1739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>
        <a:off x="4155134" y="3488948"/>
        <a:ext cx="126908" cy="126908"/>
      </dsp:txXfrm>
    </dsp:sp>
    <dsp:sp modelId="{1A57D514-C23C-4749-B9DF-A735BE9DC976}">
      <dsp:nvSpPr>
        <dsp:cNvPr id="0" name=""/>
        <dsp:cNvSpPr/>
      </dsp:nvSpPr>
      <dsp:spPr>
        <a:xfrm>
          <a:off x="5324724" y="3490245"/>
          <a:ext cx="1767554" cy="1767554"/>
        </a:xfrm>
        <a:prstGeom prst="ellipse">
          <a:avLst/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cs typeface="+mj-cs"/>
            </a:rPr>
            <a:t>5 Delegations</a:t>
          </a:r>
          <a:endParaRPr lang="he-IL" sz="1800" kern="1200" dirty="0">
            <a:cs typeface="+mj-cs"/>
          </a:endParaRPr>
        </a:p>
      </dsp:txBody>
      <dsp:txXfrm>
        <a:off x="5583576" y="3749097"/>
        <a:ext cx="1249850" cy="12498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451D7-5ADE-4E10-B2CB-BD757E611547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North America</a:t>
          </a:r>
          <a:endParaRPr lang="he-IL" sz="4000" kern="1200" dirty="0">
            <a:cs typeface="+mj-cs"/>
          </a:endParaRPr>
        </a:p>
      </dsp:txBody>
      <dsp:txXfrm>
        <a:off x="495061" y="645"/>
        <a:ext cx="2262336" cy="1357401"/>
      </dsp:txXfrm>
    </dsp:sp>
    <dsp:sp modelId="{C6C4B03F-FCE8-471C-8CE7-D918D23DF40E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Europe</a:t>
          </a:r>
          <a:endParaRPr lang="he-IL" sz="4000" kern="1200" dirty="0">
            <a:cs typeface="+mj-cs"/>
          </a:endParaRPr>
        </a:p>
      </dsp:txBody>
      <dsp:txXfrm>
        <a:off x="2983631" y="645"/>
        <a:ext cx="2262336" cy="1357401"/>
      </dsp:txXfrm>
    </dsp:sp>
    <dsp:sp modelId="{4ABB0D00-2AC6-4068-A52B-990B8FFB84A1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Euro-Asia</a:t>
          </a:r>
          <a:endParaRPr lang="he-IL" sz="4000" kern="1200" dirty="0">
            <a:cs typeface="+mj-cs"/>
          </a:endParaRPr>
        </a:p>
      </dsp:txBody>
      <dsp:txXfrm>
        <a:off x="5472201" y="645"/>
        <a:ext cx="2262336" cy="1357401"/>
      </dsp:txXfrm>
    </dsp:sp>
    <dsp:sp modelId="{6678A73E-DA86-41F1-BC9C-9A28A2D452FB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Latin America</a:t>
          </a:r>
          <a:endParaRPr lang="he-IL" sz="4000" kern="1200" dirty="0">
            <a:cs typeface="+mj-cs"/>
          </a:endParaRPr>
        </a:p>
      </dsp:txBody>
      <dsp:txXfrm>
        <a:off x="495061" y="1584280"/>
        <a:ext cx="2262336" cy="1357401"/>
      </dsp:txXfrm>
    </dsp:sp>
    <dsp:sp modelId="{7795F949-D729-4709-B523-C506EA978D3D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Middle East</a:t>
          </a:r>
          <a:endParaRPr lang="he-IL" sz="4000" kern="1200" dirty="0">
            <a:cs typeface="+mj-cs"/>
          </a:endParaRPr>
        </a:p>
      </dsp:txBody>
      <dsp:txXfrm>
        <a:off x="2983631" y="1584280"/>
        <a:ext cx="2262336" cy="1357401"/>
      </dsp:txXfrm>
    </dsp:sp>
    <dsp:sp modelId="{A2A18A64-DEDA-4366-B607-9EABC5253CA0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Asia</a:t>
          </a:r>
          <a:endParaRPr lang="he-IL" sz="4000" kern="1200" dirty="0">
            <a:cs typeface="+mj-cs"/>
          </a:endParaRPr>
        </a:p>
      </dsp:txBody>
      <dsp:txXfrm>
        <a:off x="5472201" y="1584280"/>
        <a:ext cx="2262336" cy="1357401"/>
      </dsp:txXfrm>
    </dsp:sp>
    <dsp:sp modelId="{70E51A0E-AE0E-411F-9723-209666A66399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Africa</a:t>
          </a:r>
          <a:endParaRPr lang="he-IL" sz="4000" kern="1200" dirty="0">
            <a:cs typeface="+mj-cs"/>
          </a:endParaRPr>
        </a:p>
      </dsp:txBody>
      <dsp:txXfrm>
        <a:off x="2983631" y="3167916"/>
        <a:ext cx="2262336" cy="13574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AEBCB-A214-489C-A248-C9D95C3EA0A9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Int’l Organizations</a:t>
          </a:r>
          <a:endParaRPr lang="he-IL" sz="2100" kern="1200" dirty="0">
            <a:cs typeface="+mj-cs"/>
          </a:endParaRPr>
        </a:p>
      </dsp:txBody>
      <dsp:txXfrm>
        <a:off x="495061" y="645"/>
        <a:ext cx="2262336" cy="1357401"/>
      </dsp:txXfrm>
    </dsp:sp>
    <dsp:sp modelId="{48E95993-13FB-4247-8085-90CDDFB6DF08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International Cooperation Center</a:t>
          </a:r>
          <a:endParaRPr lang="he-IL" sz="2100" kern="1200" dirty="0">
            <a:cs typeface="+mj-cs"/>
          </a:endParaRPr>
        </a:p>
      </dsp:txBody>
      <dsp:txXfrm>
        <a:off x="2983631" y="645"/>
        <a:ext cx="2262336" cy="1357401"/>
      </dsp:txXfrm>
    </dsp:sp>
    <dsp:sp modelId="{4081BE31-9A8B-4E10-A6CF-925D28436E77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Strategy</a:t>
          </a:r>
          <a:endParaRPr lang="he-IL" sz="2100" kern="1200" dirty="0">
            <a:cs typeface="+mj-cs"/>
          </a:endParaRPr>
        </a:p>
      </dsp:txBody>
      <dsp:txXfrm>
        <a:off x="5472201" y="645"/>
        <a:ext cx="2262336" cy="1357401"/>
      </dsp:txXfrm>
    </dsp:sp>
    <dsp:sp modelId="{330ED124-8989-4B3C-A9F0-5BD4F4A80E7D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Culture and Science</a:t>
          </a:r>
          <a:endParaRPr lang="he-IL" sz="2100" kern="1200" dirty="0">
            <a:cs typeface="+mj-cs"/>
          </a:endParaRPr>
        </a:p>
      </dsp:txBody>
      <dsp:txXfrm>
        <a:off x="495061" y="1584280"/>
        <a:ext cx="2262336" cy="1357401"/>
      </dsp:txXfrm>
    </dsp:sp>
    <dsp:sp modelId="{5E68C4CA-239C-4FE3-A9FA-9284B805D719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Communications and Publicity</a:t>
          </a:r>
          <a:endParaRPr lang="he-IL" sz="2100" kern="1200" dirty="0">
            <a:cs typeface="+mj-cs"/>
          </a:endParaRPr>
        </a:p>
      </dsp:txBody>
      <dsp:txXfrm>
        <a:off x="2983631" y="1584280"/>
        <a:ext cx="2262336" cy="1357401"/>
      </dsp:txXfrm>
    </dsp:sp>
    <dsp:sp modelId="{9B472C98-AE8C-4702-9E9C-798A5442507A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Economy</a:t>
          </a:r>
          <a:endParaRPr lang="he-IL" sz="2100" kern="1200" dirty="0">
            <a:cs typeface="+mj-cs"/>
          </a:endParaRPr>
        </a:p>
      </dsp:txBody>
      <dsp:txXfrm>
        <a:off x="5472201" y="1584280"/>
        <a:ext cx="2262336" cy="1357401"/>
      </dsp:txXfrm>
    </dsp:sp>
    <dsp:sp modelId="{A8E2BA7A-4DEB-4471-8DCC-66B2D405436D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Legal Counsel</a:t>
          </a:r>
          <a:endParaRPr lang="he-IL" sz="2100" kern="1200" dirty="0">
            <a:cs typeface="+mj-cs"/>
          </a:endParaRPr>
        </a:p>
      </dsp:txBody>
      <dsp:txXfrm>
        <a:off x="495061" y="3167916"/>
        <a:ext cx="2262336" cy="1357401"/>
      </dsp:txXfrm>
    </dsp:sp>
    <dsp:sp modelId="{88A214E7-B766-48DB-9379-467E7F7DAF06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Political Planning</a:t>
          </a:r>
          <a:endParaRPr lang="he-IL" sz="2100" kern="1200" dirty="0">
            <a:cs typeface="+mj-cs"/>
          </a:endParaRPr>
        </a:p>
      </dsp:txBody>
      <dsp:txXfrm>
        <a:off x="2983631" y="3167916"/>
        <a:ext cx="2262336" cy="1357401"/>
      </dsp:txXfrm>
    </dsp:sp>
    <dsp:sp modelId="{4BA87777-9A13-42A9-95AC-E2F0AA1AD97E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Intelligence (Political Research)</a:t>
          </a:r>
          <a:endParaRPr lang="he-IL" sz="2100" kern="1200" dirty="0">
            <a:cs typeface="+mj-cs"/>
          </a:endParaRPr>
        </a:p>
      </dsp:txBody>
      <dsp:txXfrm>
        <a:off x="5472201" y="3167916"/>
        <a:ext cx="2262336" cy="13574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AEBCB-A214-489C-A248-C9D95C3EA0A9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Management and Organization*</a:t>
          </a:r>
          <a:endParaRPr lang="he-IL" sz="2400" kern="1200" dirty="0">
            <a:cs typeface="+mj-cs"/>
          </a:endParaRPr>
        </a:p>
      </dsp:txBody>
      <dsp:txXfrm>
        <a:off x="0" y="591343"/>
        <a:ext cx="2571749" cy="1543050"/>
      </dsp:txXfrm>
    </dsp:sp>
    <dsp:sp modelId="{48E95993-13FB-4247-8085-90CDDFB6DF0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Finance</a:t>
          </a:r>
          <a:endParaRPr lang="he-IL" sz="2400" kern="1200" dirty="0">
            <a:cs typeface="+mj-cs"/>
          </a:endParaRPr>
        </a:p>
      </dsp:txBody>
      <dsp:txXfrm>
        <a:off x="2828925" y="591343"/>
        <a:ext cx="2571749" cy="1543050"/>
      </dsp:txXfrm>
    </dsp:sp>
    <dsp:sp modelId="{4081BE31-9A8B-4E10-A6CF-925D28436E77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Human Capital and Training</a:t>
          </a:r>
          <a:endParaRPr lang="he-IL" sz="2400" kern="1200" dirty="0">
            <a:cs typeface="+mj-cs"/>
          </a:endParaRPr>
        </a:p>
      </dsp:txBody>
      <dsp:txXfrm>
        <a:off x="5657849" y="591343"/>
        <a:ext cx="2571749" cy="1543050"/>
      </dsp:txXfrm>
    </dsp:sp>
    <dsp:sp modelId="{5E68C4CA-239C-4FE3-A9FA-9284B805D719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Communications</a:t>
          </a:r>
          <a:endParaRPr lang="he-IL" sz="2400" kern="1200" dirty="0">
            <a:cs typeface="+mj-cs"/>
          </a:endParaRPr>
        </a:p>
      </dsp:txBody>
      <dsp:txXfrm>
        <a:off x="1414462" y="2391569"/>
        <a:ext cx="2571749" cy="1543050"/>
      </dsp:txXfrm>
    </dsp:sp>
    <dsp:sp modelId="{9B472C98-AE8C-4702-9E9C-798A5442507A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Consular</a:t>
          </a:r>
          <a:endParaRPr lang="he-IL" sz="2400" kern="1200" dirty="0">
            <a:cs typeface="+mj-cs"/>
          </a:endParaRP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9212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7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EC0E244-753C-41E1-BC4E-DE1FAA77E115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9212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7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7C45745-D64B-4732-B3B6-613DEC1BA7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421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9212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7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ECDE61E-4D6A-4AAD-A47D-9FE4B1F39C66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9212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7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1DF2FDF-068E-4428-9B15-20D60CC02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626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F2FDF-068E-4428-9B15-20D60CC02F71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6548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14631-1523-4DA2-A4B3-52BF8F906309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7422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14631-1523-4DA2-A4B3-52BF8F906309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683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אליפסה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לבן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ציין מיקום תוכן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מציין מיקום תוכן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6" name="מציין מיקום תוכן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5" name="אליפסה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אליפסה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3" name="כותרת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לבן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ציין מיקום תוכן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חבר ישר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אליפסה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12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image" Target="../media/image7.png"/><Relationship Id="rId5" Type="http://schemas.openxmlformats.org/officeDocument/2006/relationships/image" Target="../media/image6.jpg"/><Relationship Id="rId10" Type="http://schemas.microsoft.com/office/2007/relationships/diagramDrawing" Target="../diagrams/drawing1.xml"/><Relationship Id="rId4" Type="http://schemas.openxmlformats.org/officeDocument/2006/relationships/image" Target="../media/image5.jp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064896" cy="1187551"/>
          </a:xfrm>
        </p:spPr>
        <p:txBody>
          <a:bodyPr>
            <a:noAutofit/>
          </a:bodyPr>
          <a:lstStyle/>
          <a:p>
            <a:r>
              <a:rPr lang="en-US" sz="5600" b="1" dirty="0">
                <a:latin typeface="Calibri" panose="020F0502020204030204" pitchFamily="34" charset="0"/>
                <a:cs typeface="Calibri" panose="020F0502020204030204" pitchFamily="34" charset="0"/>
              </a:rPr>
              <a:t>Ministry of Foreign Affairs Structure</a:t>
            </a:r>
            <a:endParaRPr lang="he-IL" sz="5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341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0"/>
            <a:ext cx="8503920" cy="2420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e-IL" sz="4400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 algn="ctr">
              <a:buNone/>
            </a:pPr>
            <a:r>
              <a:rPr lang="en-US" sz="6500" b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he-IL" sz="6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he-IL" sz="6500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196378"/>
            <a:ext cx="3349863" cy="2270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19224"/>
            <a:ext cx="5040560" cy="3761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6730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11"/>
          <p:cNvPicPr>
            <a:picLocks noChangeAspect="1"/>
          </p:cNvPicPr>
          <p:nvPr/>
        </p:nvPicPr>
        <p:blipFill>
          <a:blip r:embed="rId2"/>
          <a:srcRect t="12105" b="12105"/>
          <a:stretch>
            <a:fillRect/>
          </a:stretch>
        </p:blipFill>
        <p:spPr>
          <a:xfrm>
            <a:off x="251520" y="5085357"/>
            <a:ext cx="2496240" cy="1541647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2" y="3099596"/>
            <a:ext cx="2135574" cy="1546159"/>
          </a:xfrm>
          <a:prstGeom prst="rect">
            <a:avLst/>
          </a:prstGeom>
          <a:noFill/>
          <a:ln>
            <a:noFill/>
          </a:ln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689" y="1820573"/>
            <a:ext cx="2329532" cy="1397719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689" y="3360985"/>
            <a:ext cx="2388635" cy="1593360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5735" y="125760"/>
            <a:ext cx="4464953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Main Areas </a:t>
            </a:r>
            <a:br>
              <a:rPr lang="en-US" sz="4000" b="1" dirty="0"/>
            </a:br>
            <a:r>
              <a:rPr lang="en-US" sz="4000" b="1" dirty="0"/>
              <a:t>of Activity</a:t>
            </a:r>
            <a:endParaRPr lang="he-IL" sz="40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000224"/>
              </p:ext>
            </p:extLst>
          </p:nvPr>
        </p:nvGraphicFramePr>
        <p:xfrm>
          <a:off x="13903" y="936104"/>
          <a:ext cx="9108504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8971"/>
            <a:ext cx="2162731" cy="1492140"/>
          </a:xfrm>
          <a:prstGeom prst="rect">
            <a:avLst/>
          </a:prstGeom>
          <a:noFill/>
          <a:ln>
            <a:noFill/>
          </a:ln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Users\ornasa\AppData\Local\Microsoft\Windows\Temporary Internet Files\Content.Outlook\IIT54XND\7.jpg"/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772" t="22327" r="26772" b="14151"/>
          <a:stretch/>
        </p:blipFill>
        <p:spPr bwMode="auto">
          <a:xfrm>
            <a:off x="-660614" y="621654"/>
            <a:ext cx="2862997" cy="2276872"/>
          </a:xfrm>
          <a:prstGeom prst="rect">
            <a:avLst/>
          </a:prstGeom>
          <a:noFill/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555" y="5153270"/>
            <a:ext cx="2187885" cy="1660106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90152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118273"/>
              </p:ext>
            </p:extLst>
          </p:nvPr>
        </p:nvGraphicFramePr>
        <p:xfrm>
          <a:off x="0" y="836712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אליפסה 12"/>
          <p:cNvSpPr/>
          <p:nvPr/>
        </p:nvSpPr>
        <p:spPr>
          <a:xfrm>
            <a:off x="3347864" y="2305472"/>
            <a:ext cx="2232248" cy="230425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>
                <a:solidFill>
                  <a:prstClr val="white"/>
                </a:solidFill>
                <a:cs typeface="Times New Roman"/>
              </a:rPr>
              <a:t>103 Missions</a:t>
            </a:r>
            <a:endParaRPr lang="he-IL" sz="2400" dirty="0">
              <a:solidFill>
                <a:prstClr val="white"/>
              </a:solidFill>
              <a:cs typeface="Times New Roman"/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827584" y="2305472"/>
            <a:ext cx="2304256" cy="23042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1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6724A7B8-AC30-4D95-A697-F3D744CD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About The Ministry">
            <a:extLst>
              <a:ext uri="{FF2B5EF4-FFF2-40B4-BE49-F238E27FC236}">
                <a16:creationId xmlns:a16="http://schemas.microsoft.com/office/drawing/2014/main" id="{72EB6207-F057-4F43-B6E5-B9653C5E94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240" y="180883"/>
            <a:ext cx="9047760" cy="667272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51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Geographic Departments</a:t>
            </a:r>
            <a:endParaRPr lang="he-IL" sz="4800" b="1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381343"/>
              </p:ext>
            </p:extLst>
          </p:nvPr>
        </p:nvGraphicFramePr>
        <p:xfrm>
          <a:off x="1331640" y="177281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926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Functional Departments</a:t>
            </a:r>
            <a:endParaRPr lang="he-IL" sz="48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8712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19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-3355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Administrative Departments</a:t>
            </a:r>
            <a:endParaRPr lang="he-IL" sz="40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460829"/>
              </p:ext>
            </p:extLst>
          </p:nvPr>
        </p:nvGraphicFramePr>
        <p:xfrm>
          <a:off x="467544" y="177281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6021288"/>
            <a:ext cx="8301608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*Management and Organization includes the following divisions:</a:t>
            </a:r>
          </a:p>
          <a:p>
            <a:pPr algn="l" rtl="0"/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Material Resources, Central Budgeting, Individual and Welfare, MFA Security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726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grpSp>
        <p:nvGrpSpPr>
          <p:cNvPr id="14" name="Group 13"/>
          <p:cNvGrpSpPr/>
          <p:nvPr/>
        </p:nvGrpSpPr>
        <p:grpSpPr>
          <a:xfrm>
            <a:off x="0" y="1268760"/>
            <a:ext cx="9144000" cy="5412617"/>
            <a:chOff x="0" y="1268761"/>
            <a:chExt cx="9144000" cy="4912067"/>
          </a:xfrm>
        </p:grpSpPr>
        <p:pic>
          <p:nvPicPr>
            <p:cNvPr id="40962" name="Picture 2" descr="http://www.outline-world-map.com/map-images-original/outline-gray-white-blank-world-map-b9b.png"/>
            <p:cNvPicPr>
              <a:picLocks noChangeAspect="1" noChangeArrowheads="1"/>
            </p:cNvPicPr>
            <p:nvPr/>
          </p:nvPicPr>
          <p:blipFill>
            <a:blip r:embed="rId3" cstate="print"/>
            <a:srcRect r="7008"/>
            <a:stretch>
              <a:fillRect/>
            </a:stretch>
          </p:blipFill>
          <p:spPr bwMode="auto">
            <a:xfrm>
              <a:off x="0" y="1268761"/>
              <a:ext cx="9144000" cy="4912067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6329345" y="2992804"/>
              <a:ext cx="2297298" cy="4189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Asia-Pacific: 29</a:t>
              </a:r>
              <a:endParaRPr lang="he-IL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64088" y="2180432"/>
              <a:ext cx="2160240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Euro-Asia: 17</a:t>
              </a:r>
              <a:endParaRPr lang="he-IL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60032" y="2780928"/>
              <a:ext cx="1296144" cy="75414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Middle East: 4</a:t>
              </a:r>
              <a:endParaRPr lang="he-IL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35896" y="3429000"/>
              <a:ext cx="1656184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Africa: 42</a:t>
              </a:r>
              <a:endPara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58137" y="1789089"/>
              <a:ext cx="1728192" cy="4189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Europe:36</a:t>
              </a:r>
              <a:endParaRPr lang="he-IL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5575" y="2026906"/>
              <a:ext cx="1800201" cy="75414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24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North America: 2</a:t>
              </a:r>
              <a:endParaRPr lang="he-I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75656" y="4153650"/>
              <a:ext cx="1944216" cy="75414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Latin America: 30</a:t>
              </a:r>
              <a:endParaRPr lang="he-IL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כותרת 1"/>
          <p:cNvSpPr>
            <a:spLocks noGrp="1"/>
          </p:cNvSpPr>
          <p:nvPr>
            <p:ph type="title"/>
          </p:nvPr>
        </p:nvSpPr>
        <p:spPr>
          <a:xfrm>
            <a:off x="25172" y="28968"/>
            <a:ext cx="9144000" cy="727666"/>
          </a:xfrm>
        </p:spPr>
        <p:txBody>
          <a:bodyPr>
            <a:noAutofit/>
          </a:bodyPr>
          <a:lstStyle/>
          <a:p>
            <a:r>
              <a:rPr lang="en-US" sz="2400" b="1" dirty="0"/>
              <a:t>Diplomatic Relations with Countries in the World</a:t>
            </a:r>
            <a:endParaRPr lang="he-IL" sz="2400" b="1" dirty="0"/>
          </a:p>
        </p:txBody>
      </p:sp>
      <p:sp>
        <p:nvSpPr>
          <p:cNvPr id="2" name="מלבן מעוגל 1"/>
          <p:cNvSpPr/>
          <p:nvPr/>
        </p:nvSpPr>
        <p:spPr>
          <a:xfrm>
            <a:off x="3131840" y="5733256"/>
            <a:ext cx="3456384" cy="47269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2412" y="5385582"/>
            <a:ext cx="216024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600" dirty="0"/>
              <a:t>*Including the UAE and Bahrain</a:t>
            </a:r>
          </a:p>
          <a:p>
            <a:pPr algn="l"/>
            <a:r>
              <a:rPr lang="en-US" sz="1600" dirty="0"/>
              <a:t>Not including Sudan. Not including Taiwan and the Vatican. </a:t>
            </a:r>
            <a:endParaRPr lang="he-IL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01752" y="651037"/>
            <a:ext cx="86627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2800"/>
            </a:lvl1pPr>
          </a:lstStyle>
          <a:p>
            <a:r>
              <a:rPr lang="en-US" sz="2400" dirty="0">
                <a:solidFill>
                  <a:srgbClr val="FF0000"/>
                </a:solidFill>
              </a:rPr>
              <a:t>Israel has diplomatic relations with 160 countries</a:t>
            </a:r>
            <a:endParaRPr lang="he-I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84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11560" y="746428"/>
            <a:ext cx="7992888" cy="3851133"/>
            <a:chOff x="1568" y="1268762"/>
            <a:chExt cx="9144000" cy="4912067"/>
          </a:xfrm>
        </p:grpSpPr>
        <p:pic>
          <p:nvPicPr>
            <p:cNvPr id="40962" name="Picture 2" descr="http://www.outline-world-map.com/map-images-original/outline-gray-white-blank-world-map-b9b.png"/>
            <p:cNvPicPr>
              <a:picLocks noChangeAspect="1" noChangeArrowheads="1"/>
            </p:cNvPicPr>
            <p:nvPr/>
          </p:nvPicPr>
          <p:blipFill>
            <a:blip r:embed="rId3" cstate="print"/>
            <a:srcRect r="7008"/>
            <a:stretch>
              <a:fillRect/>
            </a:stretch>
          </p:blipFill>
          <p:spPr bwMode="auto">
            <a:xfrm>
              <a:off x="1568" y="1268762"/>
              <a:ext cx="9144000" cy="4912067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6157664" y="2907144"/>
              <a:ext cx="1440160" cy="8243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Asia-Pacific: 29</a:t>
              </a:r>
              <a:endParaRPr lang="he-IL" sz="1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64088" y="2180431"/>
              <a:ext cx="2160240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Euro-Asia: 17</a:t>
              </a:r>
              <a:endParaRPr lang="he-IL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60032" y="2780929"/>
              <a:ext cx="1296144" cy="8243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Middle East: 4</a:t>
              </a:r>
              <a:endParaRPr lang="he-IL" sz="1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35896" y="3429001"/>
              <a:ext cx="1656184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Africa: 42</a:t>
              </a:r>
              <a:endParaRPr lang="he-I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59832" y="2198621"/>
              <a:ext cx="1614832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Europe:36</a:t>
              </a:r>
              <a:endParaRPr lang="he-IL" sz="1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5575" y="2026906"/>
              <a:ext cx="1584176" cy="8243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18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North America: 2</a:t>
              </a:r>
              <a:endParaRPr lang="he-I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75656" y="4153650"/>
              <a:ext cx="1584176" cy="117769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18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Latin America: 30</a:t>
              </a:r>
              <a:endParaRPr lang="he-IL" sz="18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כותרת 1"/>
          <p:cNvSpPr>
            <a:spLocks noGrp="1"/>
          </p:cNvSpPr>
          <p:nvPr>
            <p:ph type="title"/>
          </p:nvPr>
        </p:nvSpPr>
        <p:spPr>
          <a:xfrm>
            <a:off x="179512" y="162302"/>
            <a:ext cx="8856984" cy="569475"/>
          </a:xfrm>
        </p:spPr>
        <p:txBody>
          <a:bodyPr>
            <a:noAutofit/>
          </a:bodyPr>
          <a:lstStyle/>
          <a:p>
            <a:r>
              <a:rPr lang="en-US" sz="2800" b="1" dirty="0"/>
              <a:t>Regional Distribution of Israeli Missions</a:t>
            </a:r>
            <a:endParaRPr lang="he-IL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262418" y="5762580"/>
            <a:ext cx="64807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103 Israeli Missions</a:t>
            </a:r>
            <a:endParaRPr lang="he-IL" sz="24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1572247" y="4665624"/>
            <a:ext cx="1629653" cy="98335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9" name="אליפסה 4"/>
          <p:cNvSpPr txBox="1"/>
          <p:nvPr/>
        </p:nvSpPr>
        <p:spPr>
          <a:xfrm>
            <a:off x="1708126" y="4765280"/>
            <a:ext cx="1390996" cy="695333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3811" tIns="13811" rIns="13811" bIns="13811" numCol="1" spcCol="1270" anchor="ctr" anchorCtr="0">
            <a:noAutofit/>
          </a:bodyPr>
          <a:lstStyle/>
          <a:p>
            <a:pPr algn="ctr" defTabSz="9667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75" dirty="0">
                <a:cs typeface="+mj-cs"/>
              </a:rPr>
              <a:t>20 Consulates</a:t>
            </a:r>
            <a:endParaRPr lang="he-IL" sz="2175" dirty="0">
              <a:cs typeface="+mj-cs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3832758" y="4641114"/>
            <a:ext cx="1809019" cy="93694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2" name="אליפסה 4"/>
          <p:cNvSpPr txBox="1"/>
          <p:nvPr/>
        </p:nvSpPr>
        <p:spPr>
          <a:xfrm>
            <a:off x="4077903" y="4777465"/>
            <a:ext cx="1318728" cy="656388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3811" tIns="13811" rIns="13811" bIns="13811" numCol="1" spcCol="1270" anchor="ctr" anchorCtr="0">
            <a:noAutofit/>
          </a:bodyPr>
          <a:lstStyle/>
          <a:p>
            <a:pPr algn="ctr" defTabSz="9667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75" dirty="0">
                <a:cs typeface="+mj-cs"/>
              </a:rPr>
              <a:t>78 Embassies</a:t>
            </a:r>
            <a:endParaRPr lang="he-IL" sz="2175" dirty="0">
              <a:cs typeface="+mj-cs"/>
            </a:endParaRPr>
          </a:p>
        </p:txBody>
      </p:sp>
      <p:pic>
        <p:nvPicPr>
          <p:cNvPr id="2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0648" y="3469888"/>
            <a:ext cx="4032448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אליפסה 20">
            <a:extLst>
              <a:ext uri="{FF2B5EF4-FFF2-40B4-BE49-F238E27FC236}">
                <a16:creationId xmlns:a16="http://schemas.microsoft.com/office/drawing/2014/main" id="{287EAA25-8903-45D9-852C-ED413741D8C8}"/>
              </a:ext>
            </a:extLst>
          </p:cNvPr>
          <p:cNvSpPr/>
          <p:nvPr/>
        </p:nvSpPr>
        <p:spPr>
          <a:xfrm>
            <a:off x="6207236" y="4684712"/>
            <a:ext cx="1809019" cy="93694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" name="אליפסה 4">
            <a:extLst>
              <a:ext uri="{FF2B5EF4-FFF2-40B4-BE49-F238E27FC236}">
                <a16:creationId xmlns:a16="http://schemas.microsoft.com/office/drawing/2014/main" id="{FC11BD30-A8C7-4ED7-8A33-41F69877A937}"/>
              </a:ext>
            </a:extLst>
          </p:cNvPr>
          <p:cNvSpPr txBox="1"/>
          <p:nvPr/>
        </p:nvSpPr>
        <p:spPr>
          <a:xfrm>
            <a:off x="6431218" y="4721195"/>
            <a:ext cx="1512168" cy="656388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3811" tIns="13811" rIns="13811" bIns="13811" numCol="1" spcCol="1270" anchor="ctr" anchorCtr="0">
            <a:noAutofit/>
          </a:bodyPr>
          <a:lstStyle/>
          <a:p>
            <a:pPr algn="ctr" defTabSz="9667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75" dirty="0">
                <a:cs typeface="+mj-cs"/>
              </a:rPr>
              <a:t>5 Delegations</a:t>
            </a:r>
            <a:endParaRPr lang="he-IL" sz="2175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8419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זרחי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אזרח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זרח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205</Words>
  <Application>Microsoft Office PowerPoint</Application>
  <PresentationFormat>On-screen Show (4:3)</PresentationFormat>
  <Paragraphs>68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David</vt:lpstr>
      <vt:lpstr>Georgia</vt:lpstr>
      <vt:lpstr>Guttman Hatzvi</vt:lpstr>
      <vt:lpstr>Wingdings</vt:lpstr>
      <vt:lpstr>Wingdings 2</vt:lpstr>
      <vt:lpstr>אזרחי</vt:lpstr>
      <vt:lpstr>Ministry of Foreign Affairs Structure</vt:lpstr>
      <vt:lpstr>Main Areas  of Activity</vt:lpstr>
      <vt:lpstr>PowerPoint Presentation</vt:lpstr>
      <vt:lpstr>PowerPoint Presentation</vt:lpstr>
      <vt:lpstr>Geographic Departments</vt:lpstr>
      <vt:lpstr>Functional Departments</vt:lpstr>
      <vt:lpstr>Administrative Departments</vt:lpstr>
      <vt:lpstr>Diplomatic Relations with Countries in the World</vt:lpstr>
      <vt:lpstr>Regional Distribution of Israeli Missions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Ministry of Foreign Affairs Structure</dc:title>
  <dc:creator>Aaron Abel</dc:creator>
  <cp:lastModifiedBy>Aaron Abel</cp:lastModifiedBy>
  <cp:revision>2</cp:revision>
  <dcterms:created xsi:type="dcterms:W3CDTF">2020-10-28T06:10:43Z</dcterms:created>
  <dcterms:modified xsi:type="dcterms:W3CDTF">2020-10-28T06:12:38Z</dcterms:modified>
</cp:coreProperties>
</file>