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כ"ט/חשון/תש"פ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מסוקים סיור צפון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976251"/>
              </p:ext>
            </p:extLst>
          </p:nvPr>
        </p:nvGraphicFramePr>
        <p:xfrm>
          <a:off x="1188720" y="745062"/>
          <a:ext cx="10123714" cy="59561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33171">
                  <a:extLst>
                    <a:ext uri="{9D8B030D-6E8A-4147-A177-3AD203B41FA5}">
                      <a16:colId xmlns:a16="http://schemas.microsoft.com/office/drawing/2014/main" val="876761138"/>
                    </a:ext>
                  </a:extLst>
                </a:gridCol>
                <a:gridCol w="249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9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מס"ד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מסוק 1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מסוק 2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מסוק 3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מסוק</a:t>
                      </a:r>
                      <a:r>
                        <a:rPr lang="he-IL" sz="1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20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מימון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 </a:t>
                      </a:r>
                      <a:r>
                        <a:rPr lang="en-US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lvl="0" indent="0" algn="ctr" rtl="1">
                        <a:buFont typeface="+mj-lt"/>
                        <a:buNone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indent="0" algn="ctr" rtl="1">
                        <a:buFont typeface="+mj-lt"/>
                        <a:buNone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399">
                <a:tc>
                  <a:txBody>
                    <a:bodyPr/>
                    <a:lstStyle/>
                    <a:p>
                      <a:pPr marL="0" indent="0" algn="ctr" rtl="1">
                        <a:buFont typeface="+mj-lt"/>
                        <a:buNone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</a:t>
                      </a: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מזרחי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78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</a:t>
                      </a: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לקח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יהודה יוחננוף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sz="1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מירב צפרי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בן ארצי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אלמוג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קמין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סם </a:t>
                      </a:r>
                      <a:r>
                        <a:rPr lang="he-IL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וידרמן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עמירם יקירה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 אור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874985"/>
                  </a:ext>
                </a:extLst>
              </a:tr>
              <a:tr h="45897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מרשל גרנט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בלס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שטרן</a:t>
                      </a: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585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122</Words>
  <Application>Microsoft Office PowerPoint</Application>
  <PresentationFormat>מסך רחב</PresentationFormat>
  <Paragraphs>65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67</cp:revision>
  <cp:lastPrinted>2019-08-07T11:25:50Z</cp:lastPrinted>
  <dcterms:created xsi:type="dcterms:W3CDTF">2018-06-25T07:20:32Z</dcterms:created>
  <dcterms:modified xsi:type="dcterms:W3CDTF">2019-11-27T20:48:35Z</dcterms:modified>
</cp:coreProperties>
</file>