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12192000" cy="6858000"/>
  <p:notesSz cx="6797675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6028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6598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05368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/>
            </a:lvl1pPr>
          </a:lstStyle>
          <a:p>
            <a:pPr>
              <a:defRPr/>
            </a:pPr>
            <a:fld id="{47C38622-DDE0-401A-AD5F-D2214EE1E622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10737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8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24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9518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3563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5137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442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1188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542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17BE-9E19-41D3-A40F-C67E52E0B74F}" type="datetimeFigureOut">
              <a:rPr lang="he-IL" smtClean="0"/>
              <a:t>כ"ט/חשון/תש"פ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3142F-2188-4377-95A0-920BF0B823A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2766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/>
        </p:nvSpPr>
        <p:spPr bwMode="auto">
          <a:xfrm>
            <a:off x="1524000" y="-214313"/>
            <a:ext cx="91440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>
              <a:lnSpc>
                <a:spcPct val="150000"/>
              </a:lnSpc>
            </a:pPr>
            <a:r>
              <a:rPr lang="he-IL" altLang="he-IL" sz="3200" b="1" dirty="0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מסוקים סיור צפון</a:t>
            </a:r>
            <a:endParaRPr lang="he-IL" altLang="he-IL" sz="3200" b="1" dirty="0">
              <a:solidFill>
                <a:srgbClr val="0070C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976251"/>
              </p:ext>
            </p:extLst>
          </p:nvPr>
        </p:nvGraphicFramePr>
        <p:xfrm>
          <a:off x="1188720" y="745062"/>
          <a:ext cx="10123714" cy="595618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33171">
                  <a:extLst>
                    <a:ext uri="{9D8B030D-6E8A-4147-A177-3AD203B41FA5}">
                      <a16:colId xmlns:a16="http://schemas.microsoft.com/office/drawing/2014/main" val="876761138"/>
                    </a:ext>
                  </a:extLst>
                </a:gridCol>
                <a:gridCol w="249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3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מס"ד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מסוק 1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מסוק 2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מסוק 3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מסוק</a:t>
                      </a:r>
                      <a:r>
                        <a:rPr lang="he-IL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4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20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Michael</a:t>
                      </a:r>
                      <a:r>
                        <a:rPr lang="en-US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Smith 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מימון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קונטנטה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שלמה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טולדנו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Davide </a:t>
                      </a:r>
                      <a:r>
                        <a:rPr lang="en-US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Salreno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Lars </a:t>
                      </a:r>
                      <a:r>
                        <a:rPr lang="en-US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Maurischat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רומן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גופמן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שחר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בץ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lvl="0" indent="0" algn="ctr" rtl="1">
                        <a:buFont typeface="+mj-lt"/>
                        <a:buNone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Wong </a:t>
                      </a:r>
                      <a:r>
                        <a:rPr lang="en-US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Kiohng</a:t>
                      </a:r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Seng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Nitin Kapoor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אמיר שגיא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4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צ'צ'ק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גיא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גולדפרב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עמית ימין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5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עידן כץ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מיכל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מסטיי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399">
                <a:tc>
                  <a:txBody>
                    <a:bodyPr/>
                    <a:lstStyle/>
                    <a:p>
                      <a:pPr marL="0" indent="0" algn="ctr" rtl="1">
                        <a:buFont typeface="+mj-lt"/>
                        <a:buNone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6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מצליח 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עידו 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מזרחי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שלומי בן מוחא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578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צבי 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לקח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ניצה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רוגוזינסקי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סימה שפיצר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נורית קדוש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יהודה יוחננוף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אופיר</a:t>
                      </a:r>
                      <a:r>
                        <a:rPr lang="he-IL" sz="1400" b="1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ליוויוס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מירב צפרי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יוסי בן ארצי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אבי אלמוג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763099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ערן קמין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סם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וידרמן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עמירם יקירה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אור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874985"/>
                  </a:ext>
                </a:extLst>
              </a:tr>
              <a:tr h="458979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מרשל גרנט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גל בלס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שטרן</a:t>
                      </a: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05856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9115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122</Words>
  <Application>Microsoft Office PowerPoint</Application>
  <PresentationFormat>מסך רחב</PresentationFormat>
  <Paragraphs>65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David</vt:lpstr>
      <vt:lpstr>Times New Roman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67</cp:revision>
  <cp:lastPrinted>2019-08-07T11:25:50Z</cp:lastPrinted>
  <dcterms:created xsi:type="dcterms:W3CDTF">2018-06-25T07:20:32Z</dcterms:created>
  <dcterms:modified xsi:type="dcterms:W3CDTF">2019-11-27T20:48:35Z</dcterms:modified>
</cp:coreProperties>
</file>