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0" y="-175124"/>
            <a:ext cx="1211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קורסי בחירה באוניברסיטת חיפה </a:t>
            </a:r>
            <a:r>
              <a:rPr lang="en-US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העונה הישראלית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74494"/>
              </p:ext>
            </p:extLst>
          </p:nvPr>
        </p:nvGraphicFramePr>
        <p:xfrm>
          <a:off x="76200" y="784251"/>
          <a:ext cx="12039600" cy="59147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677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החברה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הישראלית והביטחון הלאומי / ד"ר אביעד רובין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משפט ציבורי / פרופ'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אמנון רייכמן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Nikolaos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30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89434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29700"/>
                  </a:ext>
                </a:extLst>
              </a:tr>
              <a:tr h="3896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2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113</Words>
  <Application>Microsoft Office PowerPoint</Application>
  <PresentationFormat>מסך רחב</PresentationFormat>
  <Paragraphs>47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76</cp:revision>
  <cp:lastPrinted>2020-07-29T12:49:08Z</cp:lastPrinted>
  <dcterms:created xsi:type="dcterms:W3CDTF">2018-06-25T07:20:32Z</dcterms:created>
  <dcterms:modified xsi:type="dcterms:W3CDTF">2020-10-21T12:06:34Z</dcterms:modified>
</cp:coreProperties>
</file>