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ג'/חשון/תשפ"א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0" y="-175124"/>
            <a:ext cx="12115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קורסי בחירה באוניברסיטת חיפה </a:t>
            </a:r>
            <a:r>
              <a:rPr lang="en-US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העונה הישראלית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274494"/>
              </p:ext>
            </p:extLst>
          </p:nvPr>
        </p:nvGraphicFramePr>
        <p:xfrm>
          <a:off x="76200" y="784251"/>
          <a:ext cx="12039600" cy="59147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9677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החברה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הישראלית והביטחון הלאומי / ד"ר אביעד רובין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משפט ציבורי / פרופ'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אמנון רייכמן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Rob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Sinram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Tim Scott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יונגמן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סימן טוב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Nicola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Mandolesi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Christian Bauer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כראדי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Nikolaos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Skourellos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Mohit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Trivedi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אברהמי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 הכהן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עראקי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עדנה אליה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אידית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אלמליח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ליאת פרל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עמרי דור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פלד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שרגא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גליקסמן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גלעד עמית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איתמר בן-חיים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יהושוע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אביטן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פוליטיס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אולגה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פוליאקוב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שלומית סופה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ורדי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יואב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טורחנסקי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930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דורון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סלובטיצקי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איתן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מנשה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גיל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ברקת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אליעד מאור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028817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אורי ארנון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989434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</a:t>
                      </a:r>
                      <a:r>
                        <a:rPr lang="he-IL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כהן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רועי לוי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729700"/>
                  </a:ext>
                </a:extLst>
              </a:tr>
              <a:tr h="38967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ערן פייר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62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113</Words>
  <Application>Microsoft Office PowerPoint</Application>
  <PresentationFormat>מסך רחב</PresentationFormat>
  <Paragraphs>47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76</cp:revision>
  <cp:lastPrinted>2020-07-29T12:49:08Z</cp:lastPrinted>
  <dcterms:created xsi:type="dcterms:W3CDTF">2018-06-25T07:20:32Z</dcterms:created>
  <dcterms:modified xsi:type="dcterms:W3CDTF">2020-10-21T12:06:34Z</dcterms:modified>
</cp:coreProperties>
</file>