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7" r:id="rId2"/>
    <p:sldId id="333" r:id="rId3"/>
    <p:sldId id="342" r:id="rId4"/>
    <p:sldId id="341" r:id="rId5"/>
    <p:sldId id="343" r:id="rId6"/>
    <p:sldId id="336" r:id="rId7"/>
    <p:sldId id="335" r:id="rId8"/>
    <p:sldId id="337" r:id="rId9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י"ח/אייר/תש"ף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י"ח/אייר/תש"ף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12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4" y="2715427"/>
            <a:ext cx="8403569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הצגת קורס קיץ</a:t>
            </a:r>
            <a:endParaRPr lang="he-IL" sz="8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מאי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כללי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2168440"/>
            <a:ext cx="10191925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קורס קיץ יתקיים בתאריכים: 20 ביולי עד 20 באוגוסט 2020. </a:t>
            </a:r>
          </a:p>
          <a:p>
            <a:pPr>
              <a:lnSpc>
                <a:spcPct val="150000"/>
              </a:lnSpc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הלימודים יתקיימו בכיתת צוות 1 + סיורים. </a:t>
            </a: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968768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משימות מול המשתתפים לפני הקורס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2008426"/>
            <a:ext cx="10191925" cy="388944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קו"ח </a:t>
            </a: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משתתפים + מידע על בני זוג וילדים + מידע אישי על תזונה ומגבלות נוספות – רמ"ד </a:t>
            </a:r>
            <a:r>
              <a:rPr lang="he-IL" altLang="he-IL" sz="3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קש"ח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מכתב קבלת פנים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מעבר לבית – סלסלת פירות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ראיונות אישיים –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מד"רית</a:t>
            </a: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9787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משימות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599759"/>
            <a:ext cx="10191925" cy="4587656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תגי שם, שולחן וכיס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ערכת קליטה: תיק גב, חולצה, כובע, כוס שתיה, כלי כתיבה, מחברת, ערכת קורונה.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מרחב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השלמת שילוט באנגלית (מליאה, ספריה, חדר אוכל וכו')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ספר מתנה על ארץ ישראל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רשימת טלפונים חיוניים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פתיחת קבוצת וואטסאפ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אישורי כניסה לבסיס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0966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ארוחות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65778" y="1768694"/>
            <a:ext cx="10191925" cy="45876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ע"פ הנהלים שיתקבעו בתקופה זו (נדרש ארוחת בוקר וצהריים), כיבוד קל לאורך כל היום בכיתת הצוות.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מחשבים אישיים – לבחינה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קבלת פנים כולל בני זוג ונספחים צבאיים – 22 ביולי.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348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104" y="2619507"/>
            <a:ext cx="9637776" cy="93614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6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לו"ז</a:t>
            </a:r>
            <a:endParaRPr lang="en-US" altLang="he-IL" sz="6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746" y="920920"/>
            <a:ext cx="10920414" cy="5045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746" y="862149"/>
            <a:ext cx="10920414" cy="517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10528</TotalTime>
  <Words>167</Words>
  <Application>Microsoft Office PowerPoint</Application>
  <PresentationFormat>מסך רחב</PresentationFormat>
  <Paragraphs>44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David</vt:lpstr>
      <vt:lpstr>Levenim MT</vt:lpstr>
      <vt:lpstr>Times New Roman</vt:lpstr>
      <vt:lpstr>Wingdings</vt:lpstr>
      <vt:lpstr>Wingdings 2</vt:lpstr>
      <vt:lpstr>ערכת נושא Office</vt:lpstr>
      <vt:lpstr>המכללה לביטחון לאומי</vt:lpstr>
      <vt:lpstr>כללי</vt:lpstr>
      <vt:lpstr>משימות מול המשתתפים לפני הקורס</vt:lpstr>
      <vt:lpstr>משימות במב"ל</vt:lpstr>
      <vt:lpstr>ארוחות</vt:lpstr>
      <vt:lpstr>לו"ז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204</cp:revision>
  <cp:lastPrinted>2017-08-27T15:18:28Z</cp:lastPrinted>
  <dcterms:created xsi:type="dcterms:W3CDTF">2017-08-17T05:53:13Z</dcterms:created>
  <dcterms:modified xsi:type="dcterms:W3CDTF">2020-05-12T09:20:29Z</dcterms:modified>
</cp:coreProperties>
</file>