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33" r:id="rId3"/>
    <p:sldId id="342" r:id="rId4"/>
    <p:sldId id="341" r:id="rId5"/>
    <p:sldId id="343" r:id="rId6"/>
    <p:sldId id="336" r:id="rId7"/>
    <p:sldId id="335" r:id="rId8"/>
    <p:sldId id="337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מאי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20 ביולי עד 20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בכיתת צוות 1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מעבר לבית – סלסלת פירות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ראיונות אישיים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599759"/>
            <a:ext cx="10191925" cy="458765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כוס שתיה, כלי כתיבה, מחברת, ערכת קורונה.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 (מליאה, ספריה, חדר אוכל וכו')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על ארץ ישראל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פתיחת קבוצת וואטסאפ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ארוחות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65778" y="1768694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ע"פ הנהלים שיתקבעו בתקופה זו (נדרש ארוחת בוקר וצהריים), כיבוד קל לאורך כל היום בכיתת הצוות.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לבחינה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22 ביולי.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920920"/>
            <a:ext cx="10920414" cy="504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862149"/>
            <a:ext cx="10920414" cy="51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10528</TotalTime>
  <Words>167</Words>
  <Application>Microsoft Office PowerPoint</Application>
  <PresentationFormat>מסך רחב</PresentationFormat>
  <Paragraphs>44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</vt:lpstr>
      <vt:lpstr>כללי</vt:lpstr>
      <vt:lpstr>משימות מול המשתתפים לפני הקורס</vt:lpstr>
      <vt:lpstr>משימות במב"ל</vt:lpstr>
      <vt:lpstr>ארוחות</vt:lpstr>
      <vt:lpstr>לו"ז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204</cp:revision>
  <cp:lastPrinted>2017-08-27T15:18:28Z</cp:lastPrinted>
  <dcterms:created xsi:type="dcterms:W3CDTF">2017-08-17T05:53:13Z</dcterms:created>
  <dcterms:modified xsi:type="dcterms:W3CDTF">2020-05-12T12:09:49Z</dcterms:modified>
</cp:coreProperties>
</file>