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0798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110" y="298790"/>
            <a:ext cx="9966960" cy="2926080"/>
          </a:xfrm>
          <a:ln>
            <a:noFill/>
          </a:ln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2612" y="4365810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he-IL" dirty="0" smtClean="0"/>
              <a:t>שיעור מפקד ליום הזיכרון תש"פ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/>
          <p:cNvSpPr/>
          <p:nvPr userDrawn="1"/>
        </p:nvSpPr>
        <p:spPr>
          <a:xfrm>
            <a:off x="1622612" y="3442447"/>
            <a:ext cx="8854778" cy="6275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04672" y="4708978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שעת מפקד</a:t>
            </a:r>
            <a:br>
              <a:rPr lang="he-IL" sz="115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sz="66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66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sz="2000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3 ביוני 2020</a:t>
            </a:r>
            <a:br>
              <a:rPr lang="he-IL" sz="2000" dirty="0" smtClean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sz="2000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י"א בסיוון תש"פ</a:t>
            </a:r>
            <a: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93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0704" y="262414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err="1" smtClean="0">
                <a:latin typeface="Narkisim" panose="020E0502050101010101" pitchFamily="34" charset="-79"/>
                <a:cs typeface="Narkisim" panose="020E0502050101010101" pitchFamily="34" charset="-79"/>
              </a:rPr>
              <a:t>כאוטיקה</a:t>
            </a:r>
            <a: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18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13816" y="362998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צבא הגנה לישראל</a:t>
            </a:r>
            <a:br>
              <a:rPr lang="he-IL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או</a:t>
            </a:r>
            <a:br>
              <a:rPr lang="he-IL" dirty="0" smtClean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צבא מלחמה לישראל</a:t>
            </a:r>
            <a:r>
              <a:rPr lang="he-IL" sz="48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48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8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78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1520" y="431578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הצופה שנרדם</a:t>
            </a:r>
            <a: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92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68680" y="399574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96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למידה (ברבור שחור?)</a:t>
            </a:r>
            <a:r>
              <a:rPr lang="he-IL" sz="96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96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96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8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96112" y="4324930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מערכת מורכבת</a:t>
            </a:r>
            <a: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22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93776" y="4343218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ביקורת</a:t>
            </a:r>
            <a: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  <a:t/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93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בסיס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4448</TotalTime>
  <Words>16</Words>
  <Application>Microsoft Office PowerPoint</Application>
  <PresentationFormat>מסך רחב</PresentationFormat>
  <Paragraphs>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Corbel</vt:lpstr>
      <vt:lpstr>Gisha</vt:lpstr>
      <vt:lpstr>Narkisim</vt:lpstr>
      <vt:lpstr>בסיס</vt:lpstr>
      <vt:lpstr>שעת מפקד  3 ביוני 2020 י"א בסיוון תש"פ </vt:lpstr>
      <vt:lpstr>כאוטיקה </vt:lpstr>
      <vt:lpstr>צבא הגנה לישראל או צבא מלחמה לישראל </vt:lpstr>
      <vt:lpstr>הצופה שנרדם </vt:lpstr>
      <vt:lpstr>למידה (ברבור שחור?) </vt:lpstr>
      <vt:lpstr>מערכת מורכבת </vt:lpstr>
      <vt:lpstr>ביקורת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sarai gez stein</cp:lastModifiedBy>
  <cp:revision>46</cp:revision>
  <dcterms:created xsi:type="dcterms:W3CDTF">2020-01-05T20:57:20Z</dcterms:created>
  <dcterms:modified xsi:type="dcterms:W3CDTF">2020-06-02T12:19:55Z</dcterms:modified>
</cp:coreProperties>
</file>