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61" r:id="rId3"/>
    <p:sldId id="262" r:id="rId4"/>
    <p:sldId id="263" r:id="rId5"/>
    <p:sldId id="264" r:id="rId6"/>
    <p:sldId id="265" r:id="rId7"/>
    <p:sldId id="260" r:id="rId8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76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8A9779B-176D-42FA-B821-656B1BC83E72}" v="933" dt="2020-06-27T14:51:35.971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8"/>
  </p:normalViewPr>
  <p:slideViewPr>
    <p:cSldViewPr snapToGrid="0" snapToObjects="1" showGuides="1">
      <p:cViewPr varScale="1">
        <p:scale>
          <a:sx n="33" d="100"/>
          <a:sy n="33" d="100"/>
        </p:scale>
        <p:origin x="834" y="78"/>
      </p:cViewPr>
      <p:guideLst>
        <p:guide orient="horz" pos="4320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F8A9779B-176D-42FA-B821-656B1BC83E72}"/>
    <pc:docChg chg="addSld delSld modSld">
      <pc:chgData name="" userId="" providerId="" clId="Web-{F8A9779B-176D-42FA-B821-656B1BC83E72}" dt="2020-06-27T14:51:35.971" v="907" actId="14100"/>
      <pc:docMkLst>
        <pc:docMk/>
      </pc:docMkLst>
      <pc:sldChg chg="modSp">
        <pc:chgData name="" userId="" providerId="" clId="Web-{F8A9779B-176D-42FA-B821-656B1BC83E72}" dt="2020-06-27T13:47:14.685" v="7" actId="20577"/>
        <pc:sldMkLst>
          <pc:docMk/>
          <pc:sldMk cId="0" sldId="256"/>
        </pc:sldMkLst>
        <pc:spChg chg="mod">
          <ac:chgData name="" userId="" providerId="" clId="Web-{F8A9779B-176D-42FA-B821-656B1BC83E72}" dt="2020-06-27T13:47:14.685" v="7" actId="20577"/>
          <ac:spMkLst>
            <pc:docMk/>
            <pc:sldMk cId="0" sldId="256"/>
            <ac:spMk id="151" creationId="{00000000-0000-0000-0000-000000000000}"/>
          </ac:spMkLst>
        </pc:spChg>
        <pc:spChg chg="mod">
          <ac:chgData name="" userId="" providerId="" clId="Web-{F8A9779B-176D-42FA-B821-656B1BC83E72}" dt="2020-06-27T13:46:37.326" v="2"/>
          <ac:spMkLst>
            <pc:docMk/>
            <pc:sldMk cId="0" sldId="256"/>
            <ac:spMk id="152" creationId="{00000000-0000-0000-0000-000000000000}"/>
          </ac:spMkLst>
        </pc:spChg>
        <pc:spChg chg="mod">
          <ac:chgData name="" userId="" providerId="" clId="Web-{F8A9779B-176D-42FA-B821-656B1BC83E72}" dt="2020-06-27T13:46:41.545" v="3"/>
          <ac:spMkLst>
            <pc:docMk/>
            <pc:sldMk cId="0" sldId="256"/>
            <ac:spMk id="153" creationId="{00000000-0000-0000-0000-000000000000}"/>
          </ac:spMkLst>
        </pc:spChg>
      </pc:sldChg>
      <pc:sldChg chg="delSp del">
        <pc:chgData name="" userId="" providerId="" clId="Web-{F8A9779B-176D-42FA-B821-656B1BC83E72}" dt="2020-06-27T14:15:56.835" v="268"/>
        <pc:sldMkLst>
          <pc:docMk/>
          <pc:sldMk cId="0" sldId="257"/>
        </pc:sldMkLst>
        <pc:picChg chg="del">
          <ac:chgData name="" userId="" providerId="" clId="Web-{F8A9779B-176D-42FA-B821-656B1BC83E72}" dt="2020-06-27T13:49:25.577" v="46"/>
          <ac:picMkLst>
            <pc:docMk/>
            <pc:sldMk cId="0" sldId="257"/>
            <ac:picMk id="158" creationId="{00000000-0000-0000-0000-000000000000}"/>
          </ac:picMkLst>
        </pc:picChg>
        <pc:picChg chg="del">
          <ac:chgData name="" userId="" providerId="" clId="Web-{F8A9779B-176D-42FA-B821-656B1BC83E72}" dt="2020-06-27T13:49:25.577" v="45"/>
          <ac:picMkLst>
            <pc:docMk/>
            <pc:sldMk cId="0" sldId="257"/>
            <ac:picMk id="159" creationId="{00000000-0000-0000-0000-000000000000}"/>
          </ac:picMkLst>
        </pc:picChg>
        <pc:picChg chg="del">
          <ac:chgData name="" userId="" providerId="" clId="Web-{F8A9779B-176D-42FA-B821-656B1BC83E72}" dt="2020-06-27T13:49:25.577" v="44"/>
          <ac:picMkLst>
            <pc:docMk/>
            <pc:sldMk cId="0" sldId="257"/>
            <ac:picMk id="160" creationId="{00000000-0000-0000-0000-000000000000}"/>
          </ac:picMkLst>
        </pc:picChg>
        <pc:picChg chg="del">
          <ac:chgData name="" userId="" providerId="" clId="Web-{F8A9779B-176D-42FA-B821-656B1BC83E72}" dt="2020-06-27T13:49:25.577" v="43"/>
          <ac:picMkLst>
            <pc:docMk/>
            <pc:sldMk cId="0" sldId="257"/>
            <ac:picMk id="161" creationId="{00000000-0000-0000-0000-000000000000}"/>
          </ac:picMkLst>
        </pc:picChg>
        <pc:picChg chg="del">
          <ac:chgData name="" userId="" providerId="" clId="Web-{F8A9779B-176D-42FA-B821-656B1BC83E72}" dt="2020-06-27T13:49:25.577" v="42"/>
          <ac:picMkLst>
            <pc:docMk/>
            <pc:sldMk cId="0" sldId="257"/>
            <ac:picMk id="162" creationId="{00000000-0000-0000-0000-000000000000}"/>
          </ac:picMkLst>
        </pc:picChg>
      </pc:sldChg>
      <pc:sldChg chg="modSp del">
        <pc:chgData name="" userId="" providerId="" clId="Web-{F8A9779B-176D-42FA-B821-656B1BC83E72}" dt="2020-06-27T14:47:59.687" v="875"/>
        <pc:sldMkLst>
          <pc:docMk/>
          <pc:sldMk cId="0" sldId="258"/>
        </pc:sldMkLst>
        <pc:spChg chg="mod">
          <ac:chgData name="" userId="" providerId="" clId="Web-{F8A9779B-176D-42FA-B821-656B1BC83E72}" dt="2020-06-27T14:45:59.046" v="818" actId="20577"/>
          <ac:spMkLst>
            <pc:docMk/>
            <pc:sldMk cId="0" sldId="258"/>
            <ac:spMk id="164" creationId="{00000000-0000-0000-0000-000000000000}"/>
          </ac:spMkLst>
        </pc:spChg>
      </pc:sldChg>
      <pc:sldChg chg="del">
        <pc:chgData name="" userId="" providerId="" clId="Web-{F8A9779B-176D-42FA-B821-656B1BC83E72}" dt="2020-06-27T14:48:04.062" v="876"/>
        <pc:sldMkLst>
          <pc:docMk/>
          <pc:sldMk cId="0" sldId="259"/>
        </pc:sldMkLst>
      </pc:sldChg>
      <pc:sldChg chg="addSp delSp modSp addAnim modAnim">
        <pc:chgData name="" userId="" providerId="" clId="Web-{F8A9779B-176D-42FA-B821-656B1BC83E72}" dt="2020-06-27T14:51:35.971" v="907" actId="14100"/>
        <pc:sldMkLst>
          <pc:docMk/>
          <pc:sldMk cId="0" sldId="260"/>
        </pc:sldMkLst>
        <pc:spChg chg="add del mod">
          <ac:chgData name="" userId="" providerId="" clId="Web-{F8A9779B-176D-42FA-B821-656B1BC83E72}" dt="2020-06-27T14:49:03.360" v="881"/>
          <ac:spMkLst>
            <pc:docMk/>
            <pc:sldMk cId="0" sldId="260"/>
            <ac:spMk id="3" creationId="{4933161B-EFC8-4A7F-AE67-64B7B011FE91}"/>
          </ac:spMkLst>
        </pc:spChg>
        <pc:spChg chg="add mod">
          <ac:chgData name="" userId="" providerId="" clId="Web-{F8A9779B-176D-42FA-B821-656B1BC83E72}" dt="2020-06-27T14:51:35.971" v="907" actId="14100"/>
          <ac:spMkLst>
            <pc:docMk/>
            <pc:sldMk cId="0" sldId="260"/>
            <ac:spMk id="4" creationId="{CCD38BDB-44A4-48AA-B7BF-82A157962633}"/>
          </ac:spMkLst>
        </pc:spChg>
        <pc:spChg chg="del">
          <ac:chgData name="" userId="" providerId="" clId="Web-{F8A9779B-176D-42FA-B821-656B1BC83E72}" dt="2020-06-27T14:48:47.610" v="878"/>
          <ac:spMkLst>
            <pc:docMk/>
            <pc:sldMk cId="0" sldId="260"/>
            <ac:spMk id="169" creationId="{00000000-0000-0000-0000-000000000000}"/>
          </ac:spMkLst>
        </pc:spChg>
        <pc:picChg chg="mod">
          <ac:chgData name="" userId="" providerId="" clId="Web-{F8A9779B-176D-42FA-B821-656B1BC83E72}" dt="2020-06-27T14:49:08.547" v="882" actId="1076"/>
          <ac:picMkLst>
            <pc:docMk/>
            <pc:sldMk cId="0" sldId="260"/>
            <ac:picMk id="170" creationId="{00000000-0000-0000-0000-000000000000}"/>
          </ac:picMkLst>
        </pc:picChg>
      </pc:sldChg>
      <pc:sldChg chg="addSp delSp modSp new">
        <pc:chgData name="" userId="" providerId="" clId="Web-{F8A9779B-176D-42FA-B821-656B1BC83E72}" dt="2020-06-27T14:12:54.537" v="214"/>
        <pc:sldMkLst>
          <pc:docMk/>
          <pc:sldMk cId="3207136645" sldId="261"/>
        </pc:sldMkLst>
        <pc:spChg chg="mod">
          <ac:chgData name="" userId="" providerId="" clId="Web-{F8A9779B-176D-42FA-B821-656B1BC83E72}" dt="2020-06-27T14:12:51.412" v="211" actId="20577"/>
          <ac:spMkLst>
            <pc:docMk/>
            <pc:sldMk cId="3207136645" sldId="261"/>
            <ac:spMk id="2" creationId="{6D29C6A4-06CB-45B9-BABC-2918D3392149}"/>
          </ac:spMkLst>
        </pc:spChg>
        <pc:spChg chg="del mod">
          <ac:chgData name="" userId="" providerId="" clId="Web-{F8A9779B-176D-42FA-B821-656B1BC83E72}" dt="2020-06-27T14:12:42.771" v="208"/>
          <ac:spMkLst>
            <pc:docMk/>
            <pc:sldMk cId="3207136645" sldId="261"/>
            <ac:spMk id="3" creationId="{00972898-108B-4257-8E8E-D09864E8232E}"/>
          </ac:spMkLst>
        </pc:spChg>
        <pc:spChg chg="mod">
          <ac:chgData name="" userId="" providerId="" clId="Web-{F8A9779B-176D-42FA-B821-656B1BC83E72}" dt="2020-06-27T13:59:58.127" v="182" actId="20577"/>
          <ac:spMkLst>
            <pc:docMk/>
            <pc:sldMk cId="3207136645" sldId="261"/>
            <ac:spMk id="4" creationId="{DA9FA336-669B-4946-94CA-3826D516D52B}"/>
          </ac:spMkLst>
        </pc:spChg>
        <pc:spChg chg="add mod">
          <ac:chgData name="" userId="" providerId="" clId="Web-{F8A9779B-176D-42FA-B821-656B1BC83E72}" dt="2020-06-27T14:00:34.955" v="190" actId="1076"/>
          <ac:spMkLst>
            <pc:docMk/>
            <pc:sldMk cId="3207136645" sldId="261"/>
            <ac:spMk id="10" creationId="{109E66B8-F094-4B03-AB52-5A7997A34B4D}"/>
          </ac:spMkLst>
        </pc:spChg>
        <pc:spChg chg="add del mod">
          <ac:chgData name="" userId="" providerId="" clId="Web-{F8A9779B-176D-42FA-B821-656B1BC83E72}" dt="2020-06-27T14:12:54.537" v="214"/>
          <ac:spMkLst>
            <pc:docMk/>
            <pc:sldMk cId="3207136645" sldId="261"/>
            <ac:spMk id="13" creationId="{8DBA37FC-61E6-42C6-BB92-94D0BF2FE013}"/>
          </ac:spMkLst>
        </pc:spChg>
        <pc:picChg chg="add mod">
          <ac:chgData name="" userId="" providerId="" clId="Web-{F8A9779B-176D-42FA-B821-656B1BC83E72}" dt="2020-06-27T14:01:09.190" v="194" actId="14100"/>
          <ac:picMkLst>
            <pc:docMk/>
            <pc:sldMk cId="3207136645" sldId="261"/>
            <ac:picMk id="5" creationId="{08EB2D0D-BDFF-4B32-B3E2-C28E2F9D9AB1}"/>
          </ac:picMkLst>
        </pc:picChg>
        <pc:picChg chg="add mod">
          <ac:chgData name="" userId="" providerId="" clId="Web-{F8A9779B-176D-42FA-B821-656B1BC83E72}" dt="2020-06-27T14:01:16.471" v="195" actId="14100"/>
          <ac:picMkLst>
            <pc:docMk/>
            <pc:sldMk cId="3207136645" sldId="261"/>
            <ac:picMk id="6" creationId="{9400A630-3CD1-4DFB-A64D-55970C34758F}"/>
          </ac:picMkLst>
        </pc:picChg>
        <pc:picChg chg="add mod">
          <ac:chgData name="" userId="" providerId="" clId="Web-{F8A9779B-176D-42FA-B821-656B1BC83E72}" dt="2020-06-27T14:00:10.299" v="185" actId="1076"/>
          <ac:picMkLst>
            <pc:docMk/>
            <pc:sldMk cId="3207136645" sldId="261"/>
            <ac:picMk id="7" creationId="{A6EB4673-D56B-4C5B-84EC-0F7BBE0C0743}"/>
          </ac:picMkLst>
        </pc:picChg>
        <pc:picChg chg="add mod">
          <ac:chgData name="" userId="" providerId="" clId="Web-{F8A9779B-176D-42FA-B821-656B1BC83E72}" dt="2020-06-27T14:01:24.799" v="196" actId="14100"/>
          <ac:picMkLst>
            <pc:docMk/>
            <pc:sldMk cId="3207136645" sldId="261"/>
            <ac:picMk id="8" creationId="{654096A6-6901-4F4A-9F1A-73195C36F200}"/>
          </ac:picMkLst>
        </pc:picChg>
        <pc:picChg chg="add mod">
          <ac:chgData name="" userId="" providerId="" clId="Web-{F8A9779B-176D-42FA-B821-656B1BC83E72}" dt="2020-06-27T14:01:35.549" v="197" actId="14100"/>
          <ac:picMkLst>
            <pc:docMk/>
            <pc:sldMk cId="3207136645" sldId="261"/>
            <ac:picMk id="9" creationId="{4EF5C40C-86D9-41BF-AECE-56D9C5FB858D}"/>
          </ac:picMkLst>
        </pc:picChg>
        <pc:picChg chg="add mod">
          <ac:chgData name="" userId="" providerId="" clId="Web-{F8A9779B-176D-42FA-B821-656B1BC83E72}" dt="2020-06-27T14:00:55.643" v="192" actId="1076"/>
          <ac:picMkLst>
            <pc:docMk/>
            <pc:sldMk cId="3207136645" sldId="261"/>
            <ac:picMk id="11" creationId="{23509A60-37C7-41F0-8114-9EE26F2E8870}"/>
          </ac:picMkLst>
        </pc:picChg>
      </pc:sldChg>
      <pc:sldChg chg="addSp delSp modSp add replId">
        <pc:chgData name="" userId="" providerId="" clId="Web-{F8A9779B-176D-42FA-B821-656B1BC83E72}" dt="2020-06-27T14:39:31.513" v="663" actId="20577"/>
        <pc:sldMkLst>
          <pc:docMk/>
          <pc:sldMk cId="2430717077" sldId="262"/>
        </pc:sldMkLst>
        <pc:spChg chg="mod">
          <ac:chgData name="" userId="" providerId="" clId="Web-{F8A9779B-176D-42FA-B821-656B1BC83E72}" dt="2020-06-27T14:14:40.678" v="240" actId="20577"/>
          <ac:spMkLst>
            <pc:docMk/>
            <pc:sldMk cId="2430717077" sldId="262"/>
            <ac:spMk id="2" creationId="{6D29C6A4-06CB-45B9-BABC-2918D3392149}"/>
          </ac:spMkLst>
        </pc:spChg>
        <pc:spChg chg="add mod">
          <ac:chgData name="" userId="" providerId="" clId="Web-{F8A9779B-176D-42FA-B821-656B1BC83E72}" dt="2020-06-27T14:35:01.356" v="615" actId="1076"/>
          <ac:spMkLst>
            <pc:docMk/>
            <pc:sldMk cId="2430717077" sldId="262"/>
            <ac:spMk id="3" creationId="{BFA67892-A6AD-4384-A55E-B938BC63AB97}"/>
          </ac:spMkLst>
        </pc:spChg>
        <pc:spChg chg="mod">
          <ac:chgData name="" userId="" providerId="" clId="Web-{F8A9779B-176D-42FA-B821-656B1BC83E72}" dt="2020-06-27T14:39:31.513" v="663" actId="20577"/>
          <ac:spMkLst>
            <pc:docMk/>
            <pc:sldMk cId="2430717077" sldId="262"/>
            <ac:spMk id="4" creationId="{DA9FA336-669B-4946-94CA-3826D516D52B}"/>
          </ac:spMkLst>
        </pc:spChg>
        <pc:spChg chg="del">
          <ac:chgData name="" userId="" providerId="" clId="Web-{F8A9779B-176D-42FA-B821-656B1BC83E72}" dt="2020-06-27T14:13:49.553" v="217"/>
          <ac:spMkLst>
            <pc:docMk/>
            <pc:sldMk cId="2430717077" sldId="262"/>
            <ac:spMk id="10" creationId="{109E66B8-F094-4B03-AB52-5A7997A34B4D}"/>
          </ac:spMkLst>
        </pc:spChg>
        <pc:picChg chg="del">
          <ac:chgData name="" userId="" providerId="" clId="Web-{F8A9779B-176D-42FA-B821-656B1BC83E72}" dt="2020-06-27T14:13:49.553" v="222"/>
          <ac:picMkLst>
            <pc:docMk/>
            <pc:sldMk cId="2430717077" sldId="262"/>
            <ac:picMk id="5" creationId="{08EB2D0D-BDFF-4B32-B3E2-C28E2F9D9AB1}"/>
          </ac:picMkLst>
        </pc:picChg>
        <pc:picChg chg="del">
          <ac:chgData name="" userId="" providerId="" clId="Web-{F8A9779B-176D-42FA-B821-656B1BC83E72}" dt="2020-06-27T14:13:49.553" v="221"/>
          <ac:picMkLst>
            <pc:docMk/>
            <pc:sldMk cId="2430717077" sldId="262"/>
            <ac:picMk id="6" creationId="{9400A630-3CD1-4DFB-A64D-55970C34758F}"/>
          </ac:picMkLst>
        </pc:picChg>
        <pc:picChg chg="del">
          <ac:chgData name="" userId="" providerId="" clId="Web-{F8A9779B-176D-42FA-B821-656B1BC83E72}" dt="2020-06-27T14:13:49.553" v="220"/>
          <ac:picMkLst>
            <pc:docMk/>
            <pc:sldMk cId="2430717077" sldId="262"/>
            <ac:picMk id="7" creationId="{A6EB4673-D56B-4C5B-84EC-0F7BBE0C0743}"/>
          </ac:picMkLst>
        </pc:picChg>
        <pc:picChg chg="del">
          <ac:chgData name="" userId="" providerId="" clId="Web-{F8A9779B-176D-42FA-B821-656B1BC83E72}" dt="2020-06-27T14:13:49.553" v="219"/>
          <ac:picMkLst>
            <pc:docMk/>
            <pc:sldMk cId="2430717077" sldId="262"/>
            <ac:picMk id="8" creationId="{654096A6-6901-4F4A-9F1A-73195C36F200}"/>
          </ac:picMkLst>
        </pc:picChg>
        <pc:picChg chg="del">
          <ac:chgData name="" userId="" providerId="" clId="Web-{F8A9779B-176D-42FA-B821-656B1BC83E72}" dt="2020-06-27T14:13:49.553" v="218"/>
          <ac:picMkLst>
            <pc:docMk/>
            <pc:sldMk cId="2430717077" sldId="262"/>
            <ac:picMk id="9" creationId="{4EF5C40C-86D9-41BF-AECE-56D9C5FB858D}"/>
          </ac:picMkLst>
        </pc:picChg>
        <pc:picChg chg="del">
          <ac:chgData name="" userId="" providerId="" clId="Web-{F8A9779B-176D-42FA-B821-656B1BC83E72}" dt="2020-06-27T14:13:49.553" v="216"/>
          <ac:picMkLst>
            <pc:docMk/>
            <pc:sldMk cId="2430717077" sldId="262"/>
            <ac:picMk id="11" creationId="{23509A60-37C7-41F0-8114-9EE26F2E8870}"/>
          </ac:picMkLst>
        </pc:picChg>
      </pc:sldChg>
      <pc:sldChg chg="modSp add replId">
        <pc:chgData name="" userId="" providerId="" clId="Web-{F8A9779B-176D-42FA-B821-656B1BC83E72}" dt="2020-06-27T14:20:52.305" v="361" actId="20577"/>
        <pc:sldMkLst>
          <pc:docMk/>
          <pc:sldMk cId="4089889428" sldId="263"/>
        </pc:sldMkLst>
        <pc:spChg chg="mod">
          <ac:chgData name="" userId="" providerId="" clId="Web-{F8A9779B-176D-42FA-B821-656B1BC83E72}" dt="2020-06-27T14:18:42.445" v="296" actId="20577"/>
          <ac:spMkLst>
            <pc:docMk/>
            <pc:sldMk cId="4089889428" sldId="263"/>
            <ac:spMk id="2" creationId="{6D29C6A4-06CB-45B9-BABC-2918D3392149}"/>
          </ac:spMkLst>
        </pc:spChg>
        <pc:spChg chg="mod">
          <ac:chgData name="" userId="" providerId="" clId="Web-{F8A9779B-176D-42FA-B821-656B1BC83E72}" dt="2020-06-27T14:20:52.305" v="361" actId="20577"/>
          <ac:spMkLst>
            <pc:docMk/>
            <pc:sldMk cId="4089889428" sldId="263"/>
            <ac:spMk id="4" creationId="{DA9FA336-669B-4946-94CA-3826D516D52B}"/>
          </ac:spMkLst>
        </pc:spChg>
      </pc:sldChg>
      <pc:sldChg chg="addSp delSp modSp add replId">
        <pc:chgData name="" userId="" providerId="" clId="Web-{F8A9779B-176D-42FA-B821-656B1BC83E72}" dt="2020-06-27T14:38:44.044" v="656" actId="20577"/>
        <pc:sldMkLst>
          <pc:docMk/>
          <pc:sldMk cId="1558970321" sldId="264"/>
        </pc:sldMkLst>
        <pc:spChg chg="mod">
          <ac:chgData name="" userId="" providerId="" clId="Web-{F8A9779B-176D-42FA-B821-656B1BC83E72}" dt="2020-06-27T14:21:25.789" v="368" actId="20577"/>
          <ac:spMkLst>
            <pc:docMk/>
            <pc:sldMk cId="1558970321" sldId="264"/>
            <ac:spMk id="2" creationId="{6D29C6A4-06CB-45B9-BABC-2918D3392149}"/>
          </ac:spMkLst>
        </pc:spChg>
        <pc:spChg chg="add del mod">
          <ac:chgData name="" userId="" providerId="" clId="Web-{F8A9779B-176D-42FA-B821-656B1BC83E72}" dt="2020-06-27T14:38:44.044" v="656" actId="20577"/>
          <ac:spMkLst>
            <pc:docMk/>
            <pc:sldMk cId="1558970321" sldId="264"/>
            <ac:spMk id="4" creationId="{DA9FA336-669B-4946-94CA-3826D516D52B}"/>
          </ac:spMkLst>
        </pc:spChg>
        <pc:spChg chg="add del mod">
          <ac:chgData name="" userId="" providerId="" clId="Web-{F8A9779B-176D-42FA-B821-656B1BC83E72}" dt="2020-06-27T14:37:37.028" v="637"/>
          <ac:spMkLst>
            <pc:docMk/>
            <pc:sldMk cId="1558970321" sldId="264"/>
            <ac:spMk id="5" creationId="{009EBD96-4753-4E31-9135-DADECA05D94B}"/>
          </ac:spMkLst>
        </pc:spChg>
      </pc:sldChg>
      <pc:sldChg chg="modSp add replId">
        <pc:chgData name="" userId="" providerId="" clId="Web-{F8A9779B-176D-42FA-B821-656B1BC83E72}" dt="2020-06-27T14:47:51.422" v="874" actId="14100"/>
        <pc:sldMkLst>
          <pc:docMk/>
          <pc:sldMk cId="1256093456" sldId="265"/>
        </pc:sldMkLst>
        <pc:spChg chg="mod">
          <ac:chgData name="" userId="" providerId="" clId="Web-{F8A9779B-176D-42FA-B821-656B1BC83E72}" dt="2020-06-27T14:39:41.779" v="673" actId="20577"/>
          <ac:spMkLst>
            <pc:docMk/>
            <pc:sldMk cId="1256093456" sldId="265"/>
            <ac:spMk id="2" creationId="{6D29C6A4-06CB-45B9-BABC-2918D3392149}"/>
          </ac:spMkLst>
        </pc:spChg>
        <pc:spChg chg="mod">
          <ac:chgData name="" userId="" providerId="" clId="Web-{F8A9779B-176D-42FA-B821-656B1BC83E72}" dt="2020-06-27T14:47:51.422" v="874" actId="14100"/>
          <ac:spMkLst>
            <pc:docMk/>
            <pc:sldMk cId="1256093456" sldId="265"/>
            <ac:spMk id="4" creationId="{DA9FA336-669B-4946-94CA-3826D516D52B}"/>
          </ac:spMkLst>
        </pc:spChg>
      </pc:sldChg>
      <pc:sldChg chg="add del replId">
        <pc:chgData name="" userId="" providerId="" clId="Web-{F8A9779B-176D-42FA-B821-656B1BC83E72}" dt="2020-06-27T14:45:48.421" v="817"/>
        <pc:sldMkLst>
          <pc:docMk/>
          <pc:sldMk cId="1645176132" sldId="26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>
            <a:spLocks noGrp="1"/>
          </p:cNvSpPr>
          <p:nvPr>
            <p:ph type="body" sz="quarter" idx="13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Author and Date</a:t>
            </a:r>
          </a:p>
        </p:txBody>
      </p:sp>
      <p:sp>
        <p:nvSpPr>
          <p:cNvPr id="1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Presentation Title</a:t>
            </a:r>
          </a:p>
        </p:txBody>
      </p:sp>
      <p:sp>
        <p:nvSpPr>
          <p:cNvPr id="1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Statement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1pPr>
            <a:lvl2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2pPr>
            <a:lvl3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3pPr>
            <a:lvl4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4pPr>
            <a:lvl5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7" name="Fact information"/>
          <p:cNvSpPr txBox="1">
            <a:spLocks noGrp="1"/>
          </p:cNvSpPr>
          <p:nvPr>
            <p:ph type="body" sz="quarter" idx="13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Fact information</a:t>
            </a:r>
          </a:p>
        </p:txBody>
      </p:sp>
      <p:sp>
        <p:nvSpPr>
          <p:cNvPr id="10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>
            <a:spLocks noGrp="1"/>
          </p:cNvSpPr>
          <p:nvPr>
            <p:ph type="body" sz="quarter" idx="13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Attribution</a:t>
            </a:r>
          </a:p>
        </p:txBody>
      </p:sp>
      <p:sp>
        <p:nvSpPr>
          <p:cNvPr id="116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“Notable Quote”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Image"/>
          <p:cNvSpPr>
            <a:spLocks noGrp="1"/>
          </p:cNvSpPr>
          <p:nvPr>
            <p:ph type="pic" sz="quarter" idx="13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Image"/>
          <p:cNvSpPr>
            <a:spLocks noGrp="1"/>
          </p:cNvSpPr>
          <p:nvPr>
            <p:ph type="pic" sz="half" idx="14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Image"/>
          <p:cNvSpPr>
            <a:spLocks noGrp="1"/>
          </p:cNvSpPr>
          <p:nvPr>
            <p:ph type="pic" idx="15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Image"/>
          <p:cNvSpPr>
            <a:spLocks noGrp="1"/>
          </p:cNvSpPr>
          <p:nvPr>
            <p:ph type="pic" idx="13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666699290_02_crop_3159x1892.jpg"/>
          <p:cNvSpPr>
            <a:spLocks noGrp="1"/>
          </p:cNvSpPr>
          <p:nvPr>
            <p:ph type="pic" idx="13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Presentation Title</a:t>
            </a:r>
          </a:p>
        </p:txBody>
      </p:sp>
      <p:sp>
        <p:nvSpPr>
          <p:cNvPr id="23" name="Author and Date"/>
          <p:cNvSpPr txBox="1">
            <a:spLocks noGrp="1"/>
          </p:cNvSpPr>
          <p:nvPr>
            <p:ph type="body" sz="quarter" idx="14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Author and Date</a:t>
            </a:r>
          </a:p>
        </p:txBody>
      </p:sp>
      <p:sp>
        <p:nvSpPr>
          <p:cNvPr id="24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910457886_1434x1669.jpg"/>
          <p:cNvSpPr>
            <a:spLocks noGrp="1"/>
          </p:cNvSpPr>
          <p:nvPr>
            <p:ph type="pic" idx="13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r>
              <a:t>Slide Title</a:t>
            </a:r>
          </a:p>
        </p:txBody>
      </p:sp>
      <p:sp>
        <p:nvSpPr>
          <p:cNvPr id="34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43" name="Slide Subtitle"/>
          <p:cNvSpPr txBox="1">
            <a:spLocks noGrp="1"/>
          </p:cNvSpPr>
          <p:nvPr>
            <p:ph type="body" sz="quarter" idx="13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Slide Subtitle</a:t>
            </a:r>
          </a:p>
        </p:txBody>
      </p:sp>
      <p:sp>
        <p:nvSpPr>
          <p:cNvPr id="44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Subtitle"/>
          <p:cNvSpPr txBox="1">
            <a:spLocks noGrp="1"/>
          </p:cNvSpPr>
          <p:nvPr>
            <p:ph type="body" sz="quarter" idx="13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Slide Subtitle</a:t>
            </a:r>
          </a:p>
        </p:txBody>
      </p:sp>
      <p:sp>
        <p:nvSpPr>
          <p:cNvPr id="61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2" name="660384004_1290x1720.jpg"/>
          <p:cNvSpPr>
            <a:spLocks noGrp="1"/>
          </p:cNvSpPr>
          <p:nvPr>
            <p:ph type="pic" idx="14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6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>
            <a:spLocks noGrp="1"/>
          </p:cNvSpPr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sz="11600" b="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Section Title</a:t>
            </a:r>
          </a:p>
        </p:txBody>
      </p:sp>
      <p:sp>
        <p:nvSpPr>
          <p:cNvPr id="7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80" name="Slide Subtitle"/>
          <p:cNvSpPr txBox="1">
            <a:spLocks noGrp="1"/>
          </p:cNvSpPr>
          <p:nvPr>
            <p:ph type="body" sz="quarter" idx="13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Slide Subtitle</a:t>
            </a:r>
          </a:p>
        </p:txBody>
      </p:sp>
      <p:sp>
        <p:nvSpPr>
          <p:cNvPr id="8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r>
              <a:t>Agenda Title</a:t>
            </a:r>
          </a:p>
        </p:txBody>
      </p:sp>
      <p:sp>
        <p:nvSpPr>
          <p:cNvPr id="89" name="Agenda Subtitle"/>
          <p:cNvSpPr txBox="1">
            <a:spLocks noGrp="1"/>
          </p:cNvSpPr>
          <p:nvPr>
            <p:ph type="body" sz="quarter" idx="13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Agenda Subtitle</a:t>
            </a:r>
          </a:p>
        </p:txBody>
      </p:sp>
      <p:sp>
        <p:nvSpPr>
          <p:cNvPr id="90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1pPr>
            <a:lvl2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2pPr>
            <a:lvl3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3pPr>
            <a:lvl4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4pPr>
            <a:lvl5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5pPr>
          </a:lstStyle>
          <a:p>
            <a:r>
              <a:t>Agenda Topics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Title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algn="ctr" defTabSz="584200">
              <a:lnSpc>
                <a:spcPct val="100000"/>
              </a:lnSpc>
              <a:spcBef>
                <a:spcPts val="0"/>
              </a:spcBef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ransition spd="med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Davide SALERNO - 5 July 2020"/>
          <p:cNvSpPr txBox="1">
            <a:spLocks noGrp="1"/>
          </p:cNvSpPr>
          <p:nvPr>
            <p:ph type="body" idx="13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tIns="45719" rIns="45719" bIns="45719" anchor="t">
            <a:normAutofit lnSpcReduction="10000"/>
          </a:bodyPr>
          <a:lstStyle/>
          <a:p>
            <a:r>
              <a:rPr b="0" dirty="0">
                <a:solidFill>
                  <a:srgbClr val="0079BF"/>
                </a:solidFill>
              </a:rPr>
              <a:t>Davide SALERNO - 5 July 2020</a:t>
            </a:r>
          </a:p>
        </p:txBody>
      </p:sp>
      <p:sp>
        <p:nvSpPr>
          <p:cNvPr id="152" name="One Year in Mabal"/>
          <p:cNvSpPr txBox="1">
            <a:spLocks noGrp="1"/>
          </p:cNvSpPr>
          <p:nvPr>
            <p:ph type="ctrTitle"/>
          </p:nvPr>
        </p:nvSpPr>
        <p:spPr>
          <a:xfrm>
            <a:off x="1206497" y="1072549"/>
            <a:ext cx="21971004" cy="4648201"/>
          </a:xfrm>
          <a:prstGeom prst="rect">
            <a:avLst/>
          </a:prstGeom>
        </p:spPr>
        <p:txBody>
          <a:bodyPr/>
          <a:lstStyle/>
          <a:p>
            <a:r>
              <a:rPr dirty="0">
                <a:solidFill>
                  <a:srgbClr val="0079BF"/>
                </a:solidFill>
              </a:rPr>
              <a:t>One Year in </a:t>
            </a:r>
            <a:r>
              <a:rPr dirty="0" err="1">
                <a:solidFill>
                  <a:srgbClr val="0079BF"/>
                </a:solidFill>
              </a:rPr>
              <a:t>Mabal</a:t>
            </a:r>
            <a:endParaRPr dirty="0">
              <a:solidFill>
                <a:srgbClr val="0079BF"/>
              </a:solidFill>
            </a:endParaRPr>
          </a:p>
        </p:txBody>
      </p:sp>
      <p:sp>
        <p:nvSpPr>
          <p:cNvPr id="153" name="The International Participants Perspective"/>
          <p:cNvSpPr txBox="1">
            <a:spLocks noGrp="1"/>
          </p:cNvSpPr>
          <p:nvPr>
            <p:ph type="subTitle" sz="quarter" idx="1"/>
          </p:nvPr>
        </p:nvSpPr>
        <p:spPr>
          <a:xfrm>
            <a:off x="1201340" y="5904063"/>
            <a:ext cx="21971001" cy="1905001"/>
          </a:xfrm>
          <a:prstGeom prst="rect">
            <a:avLst/>
          </a:prstGeom>
        </p:spPr>
        <p:txBody>
          <a:bodyPr/>
          <a:lstStyle/>
          <a:p>
            <a:r>
              <a:rPr dirty="0">
                <a:solidFill>
                  <a:srgbClr val="0079BF"/>
                </a:solidFill>
              </a:rPr>
              <a:t>The International Participants Perspective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1999" y="8175690"/>
            <a:ext cx="11382375" cy="497205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9C6A4-06CB-45B9-BABC-2918D3392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50800" tIns="50800" rIns="50800" bIns="50800" anchor="t">
            <a:norm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The "Internationals"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9FA336-669B-4946-94CA-3826D516D5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83245" y="3974633"/>
            <a:ext cx="7455525" cy="9330307"/>
          </a:xfrm>
        </p:spPr>
        <p:txBody>
          <a:bodyPr lIns="50800" tIns="50800" rIns="50800" bIns="50800" anchor="t">
            <a:norm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Lars 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MAURISCHAT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Nitin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KAPOOR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Davide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SALERNO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dirty="0"/>
          </a:p>
        </p:txBody>
      </p:sp>
      <p:pic>
        <p:nvPicPr>
          <p:cNvPr id="5" name="Picture 5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08EB2D0D-BDFF-4B32-B3E2-C28E2F9D9A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6110" y="7023692"/>
            <a:ext cx="3230381" cy="2099248"/>
          </a:xfrm>
          <a:prstGeom prst="rect">
            <a:avLst/>
          </a:prstGeom>
        </p:spPr>
      </p:pic>
      <p:pic>
        <p:nvPicPr>
          <p:cNvPr id="6" name="Picture 6" descr="A picture containing drawing, table&#10;&#10;Description generated with very high confidence">
            <a:extLst>
              <a:ext uri="{FF2B5EF4-FFF2-40B4-BE49-F238E27FC236}">
                <a16:creationId xmlns:a16="http://schemas.microsoft.com/office/drawing/2014/main" id="{9400A630-3CD1-4DFB-A64D-55970C3475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6110" y="10399897"/>
            <a:ext cx="3205397" cy="2099248"/>
          </a:xfrm>
          <a:prstGeom prst="rect">
            <a:avLst/>
          </a:prstGeom>
        </p:spPr>
      </p:pic>
      <p:pic>
        <p:nvPicPr>
          <p:cNvPr id="7" name="Picture 7" descr="A drawing of a person&#10;&#10;Description generated with high confidence">
            <a:extLst>
              <a:ext uri="{FF2B5EF4-FFF2-40B4-BE49-F238E27FC236}">
                <a16:creationId xmlns:a16="http://schemas.microsoft.com/office/drawing/2014/main" id="{A6EB4673-D56B-4C5B-84EC-0F7BBE0C074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680410" y="3217297"/>
            <a:ext cx="3505200" cy="2224166"/>
          </a:xfrm>
          <a:prstGeom prst="rect">
            <a:avLst/>
          </a:prstGeom>
        </p:spPr>
      </p:pic>
      <p:pic>
        <p:nvPicPr>
          <p:cNvPr id="8" name="Picture 8" descr="A picture containing drawing, food&#10;&#10;Description generated with very high confidence">
            <a:extLst>
              <a:ext uri="{FF2B5EF4-FFF2-40B4-BE49-F238E27FC236}">
                <a16:creationId xmlns:a16="http://schemas.microsoft.com/office/drawing/2014/main" id="{654096A6-6901-4F4A-9F1A-73195C36F2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26110" y="3434691"/>
            <a:ext cx="3401831" cy="1975423"/>
          </a:xfrm>
          <a:prstGeom prst="rect">
            <a:avLst/>
          </a:prstGeom>
        </p:spPr>
      </p:pic>
      <p:pic>
        <p:nvPicPr>
          <p:cNvPr id="9" name="Picture 9" descr="A picture containing drawing&#10;&#10;Description generated with very high confidence">
            <a:extLst>
              <a:ext uri="{FF2B5EF4-FFF2-40B4-BE49-F238E27FC236}">
                <a16:creationId xmlns:a16="http://schemas.microsoft.com/office/drawing/2014/main" id="{4EF5C40C-86D9-41BF-AECE-56D9C5FB858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680410" y="6938877"/>
            <a:ext cx="3628088" cy="210021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109E66B8-F094-4B03-AB52-5A7997A34B4D}"/>
              </a:ext>
            </a:extLst>
          </p:cNvPr>
          <p:cNvSpPr txBox="1"/>
          <p:nvPr/>
        </p:nvSpPr>
        <p:spPr>
          <a:xfrm>
            <a:off x="12192000" y="3312034"/>
            <a:ext cx="7040380" cy="879574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  <a:ea typeface="+mn-lt"/>
                <a:cs typeface="+mn-lt"/>
              </a:rPr>
              <a:t>Khiong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ea typeface="+mn-lt"/>
                <a:cs typeface="+mn-lt"/>
              </a:rPr>
              <a:t> Seng WONG</a:t>
            </a:r>
            <a:endParaRPr lang="en-US" dirty="0">
              <a:solidFill>
                <a:schemeClr val="accent1">
                  <a:lumMod val="75000"/>
                </a:schemeClr>
              </a:solidFill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endParaRPr lang="en-US" dirty="0">
              <a:solidFill>
                <a:schemeClr val="accent1">
                  <a:lumMod val="75000"/>
                </a:schemeClr>
              </a:solidFill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endParaRPr lang="en-US" dirty="0">
              <a:solidFill>
                <a:schemeClr val="accent1">
                  <a:lumMod val="75000"/>
                </a:schemeClr>
              </a:solidFill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  <a:ea typeface="+mn-lt"/>
                <a:cs typeface="+mn-lt"/>
              </a:rPr>
              <a:t>Randall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ea typeface="+mn-lt"/>
                <a:cs typeface="+mn-lt"/>
              </a:rPr>
              <a:t>ALLEN</a:t>
            </a:r>
            <a:endParaRPr lang="en-US" dirty="0">
              <a:solidFill>
                <a:schemeClr val="accent1">
                  <a:lumMod val="75000"/>
                </a:schemeClr>
              </a:solidFill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endParaRPr lang="en-US" dirty="0">
              <a:solidFill>
                <a:schemeClr val="accent1">
                  <a:lumMod val="75000"/>
                </a:schemeClr>
              </a:solidFill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endParaRPr lang="en-US" dirty="0">
              <a:solidFill>
                <a:schemeClr val="accent1">
                  <a:lumMod val="75000"/>
                </a:schemeClr>
              </a:solidFill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  <a:ea typeface="+mn-lt"/>
                <a:cs typeface="+mn-lt"/>
              </a:rPr>
              <a:t>Michael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ea typeface="+mn-lt"/>
                <a:cs typeface="+mn-lt"/>
              </a:rPr>
              <a:t>SMITH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1" name="Picture 9" descr="A picture containing drawing&#10;&#10;Description generated with very high confidence">
            <a:extLst>
              <a:ext uri="{FF2B5EF4-FFF2-40B4-BE49-F238E27FC236}">
                <a16:creationId xmlns:a16="http://schemas.microsoft.com/office/drawing/2014/main" id="{23509A60-37C7-41F0-8114-9EE26F2E887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705393" y="10306144"/>
            <a:ext cx="3578121" cy="2286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713664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9C6A4-06CB-45B9-BABC-2918D3392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50800" tIns="50800" rIns="50800" bIns="50800" anchor="t">
            <a:norm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The 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Mabal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Experience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9FA336-669B-4946-94CA-3826D516D5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54241" y="4273401"/>
            <a:ext cx="20671852" cy="6831946"/>
          </a:xfrm>
        </p:spPr>
        <p:txBody>
          <a:bodyPr lIns="50800" tIns="50800" rIns="50800" bIns="50800" anchor="t">
            <a:normAutofit/>
          </a:bodyPr>
          <a:lstStyle/>
          <a:p>
            <a:pPr marL="0" indent="0">
              <a:buNone/>
            </a:pP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Summer Course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Academic Program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The Human Aspect </a:t>
            </a:r>
          </a:p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FA67892-A6AD-4384-A55E-B938BC63AB97}"/>
              </a:ext>
            </a:extLst>
          </p:cNvPr>
          <p:cNvSpPr txBox="1"/>
          <p:nvPr/>
        </p:nvSpPr>
        <p:spPr>
          <a:xfrm>
            <a:off x="2106337" y="1720411"/>
            <a:ext cx="21081166" cy="134447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ea typeface="+mn-lt"/>
                <a:cs typeface="+mn-lt"/>
              </a:rPr>
              <a:t>A major investment both for Israel and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ea typeface="+mn-lt"/>
                <a:cs typeface="+mn-lt"/>
              </a:rPr>
              <a:t>the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ea typeface="+mn-lt"/>
                <a:cs typeface="+mn-lt"/>
              </a:rPr>
              <a:t> nations involved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071707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9C6A4-06CB-45B9-BABC-2918D3392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50800" tIns="50800" rIns="50800" bIns="50800" anchor="t">
            <a:norm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The Summer Course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9FA336-669B-4946-94CA-3826D516D5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06500" y="4696655"/>
            <a:ext cx="20671852" cy="4583422"/>
          </a:xfrm>
        </p:spPr>
        <p:txBody>
          <a:bodyPr lIns="50800" tIns="50800" rIns="50800" bIns="50800" anchor="t">
            <a:norm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7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weeks - History, Travel, Culture – With Families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Essential 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to start to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 "Fill the Gap"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Team build-up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88942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9C6A4-06CB-45B9-BABC-2918D3392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50800" tIns="50800" rIns="50800" bIns="50800" anchor="t">
            <a:norm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The Academic Program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9FA336-669B-4946-94CA-3826D516D5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06500" y="4696655"/>
            <a:ext cx="20671852" cy="7281651"/>
          </a:xfrm>
        </p:spPr>
        <p:txBody>
          <a:bodyPr lIns="50800" tIns="50800" rIns="50800" bIns="50800" anchor="t">
            <a:norm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Unique Approach - Mix of Self-Organized/Theory/Practice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Class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Composition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Quality of Lecturers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The "Corona" Shift/Change– Capability to Adapt and React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Not "just" about Israel and/or the Middle East</a:t>
            </a:r>
          </a:p>
          <a:p>
            <a:endParaRPr lang="en-US" dirty="0">
              <a:solidFill>
                <a:srgbClr val="007ABF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97032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9C6A4-06CB-45B9-BABC-2918D3392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50800" tIns="50800" rIns="50800" bIns="50800" anchor="t">
            <a:norm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The Human Aspect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9FA336-669B-4946-94CA-3826D516D5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06500" y="4696655"/>
            <a:ext cx="20671852" cy="6432209"/>
          </a:xfrm>
        </p:spPr>
        <p:txBody>
          <a:bodyPr lIns="50800" tIns="50800" rIns="50800" bIns="50800" anchor="t">
            <a:normAutofit/>
          </a:bodyPr>
          <a:lstStyle/>
          <a:p>
            <a:pPr marL="685800" indent="-685800">
              <a:buFont typeface="Arial"/>
              <a:buChar char="•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Always part of the Team 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- Important to the Staff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Felt Appreciated - Ideas Heard - Points of View Discussed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A Journey Among Friends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The Importance of Emotions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Common Values</a:t>
            </a:r>
          </a:p>
          <a:p>
            <a:endParaRPr lang="en-US" dirty="0">
              <a:solidFill>
                <a:srgbClr val="007ABF"/>
              </a:solidFill>
            </a:endParaRPr>
          </a:p>
          <a:p>
            <a:endParaRPr lang="en-US" dirty="0">
              <a:solidFill>
                <a:srgbClr val="007ABF"/>
              </a:solidFill>
            </a:endParaRPr>
          </a:p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65523" y="447097"/>
            <a:ext cx="7112000" cy="5334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47167" y="8051391"/>
            <a:ext cx="7130356" cy="5347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609345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0" name="6136ba0d-a98c-4c6c-a0f2-753db569b067.JPG" descr="6136ba0d-a98c-4c6c-a0f2-753db569b06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4038" y="2065595"/>
            <a:ext cx="12983537" cy="9737654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CCD38BDB-44A4-48AA-B7BF-82A1579626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01668" y="4216561"/>
            <a:ext cx="9254345" cy="1707983"/>
          </a:xfrm>
        </p:spPr>
        <p:txBody>
          <a:bodyPr lIns="50800" tIns="50800" rIns="50800" bIns="50800" anchor="t">
            <a:normAutofit/>
          </a:bodyPr>
          <a:lstStyle/>
          <a:p>
            <a:r>
              <a:rPr lang="en-US" sz="8000" dirty="0">
                <a:solidFill>
                  <a:schemeClr val="accent1">
                    <a:lumMod val="75000"/>
                  </a:schemeClr>
                </a:solidFill>
              </a:rPr>
              <a:t>Why We Serve...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2438338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kumimoji="0" sz="4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2438338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kumimoji="0" sz="4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55</Words>
  <Application>Microsoft Office PowerPoint</Application>
  <PresentationFormat>Custom</PresentationFormat>
  <Paragraphs>42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Helvetica Neue</vt:lpstr>
      <vt:lpstr>Helvetica Neue Medium</vt:lpstr>
      <vt:lpstr>21_BasicWhite</vt:lpstr>
      <vt:lpstr>One Year in Mabal</vt:lpstr>
      <vt:lpstr>The "Internationals"</vt:lpstr>
      <vt:lpstr>The Mabal Experience</vt:lpstr>
      <vt:lpstr>The Summer Course</vt:lpstr>
      <vt:lpstr>The Academic Program</vt:lpstr>
      <vt:lpstr>The Human Aspect </vt:lpstr>
      <vt:lpstr>Why We Serve...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One Year in Mabal</dc:title>
  <dc:creator>u23974</dc:creator>
  <cp:lastModifiedBy>u23974</cp:lastModifiedBy>
  <cp:revision>178</cp:revision>
  <dcterms:modified xsi:type="dcterms:W3CDTF">2020-06-28T12:07:54Z</dcterms:modified>
</cp:coreProperties>
</file>