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34" r:id="rId12"/>
    <p:sldId id="333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270142"/>
              </p:ext>
            </p:extLst>
          </p:nvPr>
        </p:nvGraphicFramePr>
        <p:xfrm>
          <a:off x="1090366" y="1599787"/>
          <a:ext cx="10011268" cy="4655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18-20.9.20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25-28.9.20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1-3.12.20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13-14.1.21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23-25.2.21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13-24.6.21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מ"ח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14.7.21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67028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  <a:endParaRPr 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ירושלים, קו התפר ובקעה)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ופוליטיקה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בינ"ל ובטחון / חברה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520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779099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דבל"א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10780</TotalTime>
  <Words>531</Words>
  <Application>Microsoft Office PowerPoint</Application>
  <PresentationFormat>מסך רחב</PresentationFormat>
  <Paragraphs>156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קוד מב"ל</vt:lpstr>
      <vt:lpstr>משתתפים נושאי תפקיד</vt:lpstr>
      <vt:lpstr>מבנה שבוע (עקרוני) במב"ל</vt:lpstr>
      <vt:lpstr>תאריכים חשובים</vt:lpstr>
      <vt:lpstr>היערכות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254</cp:revision>
  <cp:lastPrinted>2017-08-27T15:18:28Z</cp:lastPrinted>
  <dcterms:created xsi:type="dcterms:W3CDTF">2017-08-17T05:53:13Z</dcterms:created>
  <dcterms:modified xsi:type="dcterms:W3CDTF">2020-07-21T06:00:36Z</dcterms:modified>
</cp:coreProperties>
</file>