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33" r:id="rId3"/>
    <p:sldId id="344" r:id="rId4"/>
    <p:sldId id="342" r:id="rId5"/>
    <p:sldId id="341" r:id="rId6"/>
    <p:sldId id="343" r:id="rId7"/>
    <p:sldId id="336" r:id="rId8"/>
    <p:sldId id="337" r:id="rId9"/>
    <p:sldId id="345" r:id="rId10"/>
    <p:sldId id="346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קורס קיץ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קבלת פנים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למשתתפים הבינלאומיים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תתקיים ביום חמישי ה- 20.8 בשעה 19:00 בערב.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מוזמנים: משתתפים בינ"ל, נספחים ושגרירים של המדינות השולחות, בוגרי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בינ"ל המוצבים בישראל, סגל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בתוכנית: הרצאה של ד"ר ענת חן, הרכב מוזיקלי של חיל חינוך, ארוחת ערב והרמת כוסית. </a:t>
            </a: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621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הקורס קיץ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התלמידים הבינ"ל ללימודיהם בשנת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הבניית בסיס ידע משותף.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חשיפה לתרבות ישראלית.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הקבוצה.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סיוע בקליטת התלמידים ובני משפחותיהם.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קורס קיץ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קיץ יתקיים בתאריכים: 3 עד 27 באוגוסט 2020. </a:t>
            </a:r>
          </a:p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יתקיימו במרכז הלמידה לבכירים + סיורים.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מול המשתתפים לפני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2008426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קו"ח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משתתפים + מידע על בני זוג וילדים + מידע אישי על תזונה ומגבלות נוספות – רמ"ד 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קבלת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פנים + סלסלה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בחתימת מפקד המכללות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660725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תגי שם, שולחן וכיס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ערכת קליטה: תיק גב, חולצה, כובע,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כלי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כתיבה,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מחברת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מרחב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השלמת שילוט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באנגלית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מתנה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רשימת טלפונים חיוניים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כניסה לבסיס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מנהלות לאורך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תוגש בחדר אוכל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קפה, שתיה קרה וכיבוד קל במרכז למידה לבכירים.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– לפני כל סיור תצא פקודת מנהלות שתכלול היערכות לוגיסטית מפורטת בסטנדרט המקובל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מחשבים אישיים – ע"פ צורך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כולל בני זוג ונספחים צבאיים – 20 באוגוסט (בכפוף למגבלות).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לו"ז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33" y="960109"/>
            <a:ext cx="10663412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קבלת פנים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6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10561</TotalTime>
  <Words>256</Words>
  <Application>Microsoft Office PowerPoint</Application>
  <PresentationFormat>מסך רחב</PresentationFormat>
  <Paragraphs>59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מטרות הקורס קיץ</vt:lpstr>
      <vt:lpstr>קורס קיץ – מחזור מ"ח</vt:lpstr>
      <vt:lpstr>משימות מול המשתתפים לפני הקורס</vt:lpstr>
      <vt:lpstr>משימות במב"ל</vt:lpstr>
      <vt:lpstr>מנהלות לאורך הקורס</vt:lpstr>
      <vt:lpstr>לו"ז</vt:lpstr>
      <vt:lpstr>מצגת של PowerPoint‏</vt:lpstr>
      <vt:lpstr>קבלת פנים</vt:lpstr>
      <vt:lpstr>קבלת פנים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211</cp:revision>
  <cp:lastPrinted>2017-08-27T15:18:28Z</cp:lastPrinted>
  <dcterms:created xsi:type="dcterms:W3CDTF">2017-08-17T05:53:13Z</dcterms:created>
  <dcterms:modified xsi:type="dcterms:W3CDTF">2020-07-27T08:03:59Z</dcterms:modified>
</cp:coreProperties>
</file>