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27" r:id="rId2"/>
    <p:sldId id="333" r:id="rId3"/>
    <p:sldId id="344" r:id="rId4"/>
    <p:sldId id="342" r:id="rId5"/>
    <p:sldId id="341" r:id="rId6"/>
    <p:sldId id="343" r:id="rId7"/>
    <p:sldId id="336" r:id="rId8"/>
    <p:sldId id="337" r:id="rId9"/>
    <p:sldId id="345" r:id="rId10"/>
    <p:sldId id="346" r:id="rId11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ו'/אב/תש"ף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ו'/אב/תש"ף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27 יולי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לאומי – מחזור מ"ח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4" y="2715427"/>
            <a:ext cx="8403569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הצגת קורס קיץ</a:t>
            </a:r>
            <a:endParaRPr lang="he-IL" sz="88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יולי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קבלת פנים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440" y="102918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1992667"/>
            <a:ext cx="10191925" cy="45876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קבלת פנים למשתתפים הבינלאומיים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תתקיים ביום חמישי ה- 20.8 בשעה 19:00 בערב.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מוזמנים: משתתפים בינ"ל, נספחים ושגרירים של המדינות השולחות, בוגרי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בינ"ל המוצבים בישראל, סגל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בתוכנית: הרצאה של ד"ר ענת חן, הרכב מוזיקלי של חיל חינוך, ארוחת ערב והרמת כוסית.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9621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הקורס קיץ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10989" y="2168440"/>
            <a:ext cx="10191925" cy="388944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הכנת התלמידים הבינ"ל ללימודיהם בשנת </a:t>
            </a:r>
            <a:r>
              <a:rPr lang="he-IL" altLang="he-IL" sz="32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.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הבניית בסיס ידע משותף.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חשיפה לתרבות ישראלית.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גיבוש הקבוצה.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סיוע בקליטת התלמידים ובני משפחותיהם.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קורס קיץ – מחזור מ"ח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10989" y="2168440"/>
            <a:ext cx="10191925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קורס קיץ יתקיים בתאריכים: 3 עד 27 באוגוסט 2020. </a:t>
            </a:r>
          </a:p>
          <a:p>
            <a:pPr>
              <a:lnSpc>
                <a:spcPct val="150000"/>
              </a:lnSpc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הלימודים יתקיימו במרכז הלמידה לבכירים + סיורים.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0275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968768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משימות מול המשתתפים לפני הקורס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2008426"/>
            <a:ext cx="10191925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קו"ח </a:t>
            </a: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משתתפים + מידע על בני זוג וילדים + מידע אישי על תזונה ומגבלות נוספות – רמ"ד </a:t>
            </a:r>
            <a:r>
              <a:rPr lang="he-IL" altLang="he-IL" sz="3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קש"ח</a:t>
            </a: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מכתב קבלת פנים + סלסלה – בחתימת מפקד </a:t>
            </a: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המכללות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מכתב + תוכנית לקורס קיץ מאת אמיר</a:t>
            </a: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altLang="he-IL" sz="32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9787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משימות </a:t>
            </a:r>
            <a:r>
              <a:rPr lang="he-IL" altLang="he-IL" b="1" kern="1200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1660725"/>
            <a:ext cx="10191925" cy="45876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תגי שם, שולחן וכיס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ערכת קליטה: תיק גב, חולצה, כובע, כלי כתיבה, מחברת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מרחב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– השלמת שילוט באנגלית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ספר מתנה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רשימת טלפונים חיוניים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אישורי כניסה לבסיס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18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0966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70563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מנהלות לאורך הקורס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440" y="102918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053955" y="1992667"/>
            <a:ext cx="10191925" cy="458765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ארוחת צהריים תוגש בחדר אוכל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, קפה, שתיה קרה וכיבוד קל במרכז למידה לבכירים.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סיורים – לפני כל סיור תצא פקודת מנהלות שתכלול היערכות לוגיסטית מפורטת בסטנדרט המקובל </a:t>
            </a:r>
            <a:r>
              <a:rPr lang="he-IL" altLang="he-IL" sz="2400" dirty="0" err="1" smtClean="0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מחשבים אישיים – ע"פ צורך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קבלת פנים כולל בני זוג ונספחים צבאיים – 20 באוגוסט (בכפוף למגבלות).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 smtClean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0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3348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8104" y="2619507"/>
            <a:ext cx="9637776" cy="936143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66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לו"ז</a:t>
            </a:r>
            <a:endParaRPr lang="en-US" altLang="he-IL" sz="6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833" y="960109"/>
            <a:ext cx="10663412" cy="493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8104" y="2619507"/>
            <a:ext cx="9637776" cy="936143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6600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קבלת פנים</a:t>
            </a:r>
            <a:endParaRPr lang="en-US" altLang="he-IL" sz="6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967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10561</TotalTime>
  <Words>263</Words>
  <Application>Microsoft Office PowerPoint</Application>
  <PresentationFormat>מסך רחב</PresentationFormat>
  <Paragraphs>60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David</vt:lpstr>
      <vt:lpstr>Levenim MT</vt:lpstr>
      <vt:lpstr>Times New Roman</vt:lpstr>
      <vt:lpstr>Wingdings</vt:lpstr>
      <vt:lpstr>Wingdings 2</vt:lpstr>
      <vt:lpstr>ערכת נושא Office</vt:lpstr>
      <vt:lpstr>המכללה לביטחון לאומי – מחזור מ"ח</vt:lpstr>
      <vt:lpstr>מטרות הקורס קיץ</vt:lpstr>
      <vt:lpstr>קורס קיץ – מחזור מ"ח</vt:lpstr>
      <vt:lpstr>משימות מול המשתתפים לפני הקורס</vt:lpstr>
      <vt:lpstr>משימות במב"ל</vt:lpstr>
      <vt:lpstr>מנהלות לאורך הקורס</vt:lpstr>
      <vt:lpstr>לו"ז</vt:lpstr>
      <vt:lpstr>מצגת של PowerPoint‏</vt:lpstr>
      <vt:lpstr>קבלת פנים</vt:lpstr>
      <vt:lpstr>קבלת פנים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212</cp:revision>
  <cp:lastPrinted>2017-08-27T15:18:28Z</cp:lastPrinted>
  <dcterms:created xsi:type="dcterms:W3CDTF">2017-08-17T05:53:13Z</dcterms:created>
  <dcterms:modified xsi:type="dcterms:W3CDTF">2020-07-27T15:36:07Z</dcterms:modified>
</cp:coreProperties>
</file>