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ז'/אב/תש"ף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ז'/אב/תש"ף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ז'/אב/תש"ף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ז'/אב/תש"ף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ז'/אב/תש"ף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ז'/אב/תש"ף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ז'/אב/תש"ף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ז'/אב/תש"ף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ז'/אב/תש"ף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ז'/אב/תש"ף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ז'/אב/תש"ף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ז'/אב/תש"ף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34494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חלוקת צוותים מחזור מ"ח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32461"/>
              </p:ext>
            </p:extLst>
          </p:nvPr>
        </p:nvGraphicFramePr>
        <p:xfrm>
          <a:off x="76200" y="353177"/>
          <a:ext cx="12039600" cy="64733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36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1 – אלונה פישר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2 – אמיר מימון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3 – יהודה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יוחננוף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4 – אבי אלמוג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Rob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Sinram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Tim Scott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חנן אדרי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איתן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מנשה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Nicola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Mandolesi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Christian Bauer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יהושוע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ארי לשם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Nilolaos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Skourellos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Mohit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Trivedi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אופק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שלומית סופה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ערן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פייר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ליאת פרל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עדנה אליה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אידית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אלמליח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אולגה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פוליאקוב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יוני רוט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עמרי דור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אסף ורדי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שרגא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גליקסמן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דוידסון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דוד שפירא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אליעד מאור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 סימן טוב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איתמר בן-חיים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יאיר הכהן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עראקי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יניב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אביטן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גלעד עמית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רועי לוי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אהוד בוכריס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יצחקי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פוליטיס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יואב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טורחנסקי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עודד צמח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אורי ארנון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דורון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סלובטיצקי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ירון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יונגמן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ערן ראובני 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רונן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כהן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כראדי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גיל ברקת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ערן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פלד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דורון אברהמי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028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911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1990</TotalTime>
  <Words>114</Words>
  <Application>Microsoft Office PowerPoint</Application>
  <PresentationFormat>מסך רחב</PresentationFormat>
  <Paragraphs>49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67</cp:revision>
  <cp:lastPrinted>2019-08-07T11:25:50Z</cp:lastPrinted>
  <dcterms:created xsi:type="dcterms:W3CDTF">2018-06-25T07:20:32Z</dcterms:created>
  <dcterms:modified xsi:type="dcterms:W3CDTF">2020-07-28T09:46:25Z</dcterms:modified>
</cp:coreProperties>
</file>