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27" r:id="rId2"/>
    <p:sldId id="333" r:id="rId3"/>
    <p:sldId id="344" r:id="rId4"/>
    <p:sldId id="342" r:id="rId5"/>
    <p:sldId id="347" r:id="rId6"/>
    <p:sldId id="341" r:id="rId7"/>
    <p:sldId id="343" r:id="rId8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ח'/אב/תש"ף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ח'/אב/תש"ף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לאומי – מחזור מ"ח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4" y="2715427"/>
            <a:ext cx="8403569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66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הצגת יום אוריינטציה</a:t>
            </a:r>
            <a:endParaRPr lang="he-IL" sz="66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820410" y="5397196"/>
            <a:ext cx="24035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יולי 2020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949565"/>
            <a:ext cx="9637776" cy="899499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כללי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53955" y="1641897"/>
            <a:ext cx="10191925" cy="3889443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יום היכרות ואוריינטציה לקראת פתיחת </a:t>
            </a:r>
            <a:r>
              <a:rPr lang="he-IL" altLang="he-IL" sz="3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מחזור מ"ח, יתקיים ביום חמישי, 6.8.20 ט"ז באב תש"פ.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משתתפים ביום זה: כלל משתתפי </a:t>
            </a:r>
            <a:r>
              <a:rPr lang="he-IL" altLang="he-IL" sz="3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המיועדים למחזור מ"ח וסגל ההדרכה.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לוחות זמנים: החל מ 07:30 בבוקר ועד 13:30 בצהריים.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קוד לבוש: מדי א'. </a:t>
            </a:r>
          </a:p>
          <a:p>
            <a:pPr marL="0" indent="0">
              <a:lnSpc>
                <a:spcPct val="150000"/>
              </a:lnSpc>
              <a:buNone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13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לו"ז ליום היכרות ואוריינטציה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968024" y="1928187"/>
            <a:ext cx="10191925" cy="3889443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07:30-08:30 – קליטה וארוחת בוקר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08:30-09:15 – שיחת פתיחה, מפקד </a:t>
            </a: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המכללות + סבב היכרות קצר</a:t>
            </a: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09:15-10:00 שיחת פתיחה, </a:t>
            </a:r>
            <a:r>
              <a:rPr lang="he-IL" altLang="he-IL" sz="3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מד"רית</a:t>
            </a: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10:00-10:30 – הצגת התכנית האקדמית, פרופ' יוסי בן ארצי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11:00-12:15 – מרצה אורח, </a:t>
            </a:r>
            <a:r>
              <a:rPr lang="he-IL" altLang="he-IL" sz="3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רוה"ם</a:t>
            </a: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לשעבר, רא"ל במיל' אהוד ברק 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12:15-13:15 – ארוחת צהריים</a:t>
            </a: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0275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968768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פירוט תהליך הקליטה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18" y="1029183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161875" y="2076688"/>
            <a:ext cx="10191925" cy="3889443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עמדת קליטה של </a:t>
            </a:r>
            <a:r>
              <a:rPr lang="he-IL" altLang="he-IL" sz="3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ובה השלמת פרטים ומסמכים, קבלת תג שם באנגלית, מדידת פליז וחתימה על הצהרת בריאות.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עמדת קליטה של האוניברסיטה להשלמת תהליך הרישום.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עמדת צילום.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אישור כניסה לבסיס.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עמדות הקליטה ימוקמו במרכז למידה לבכירים (למעט אישורי כניסה). </a:t>
            </a:r>
          </a:p>
          <a:p>
            <a:pPr marL="0" indent="0">
              <a:lnSpc>
                <a:spcPct val="150000"/>
              </a:lnSpc>
              <a:buNone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9787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968768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על השולחן במליאה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53955" y="1883181"/>
            <a:ext cx="10191925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כל משתתף יקבל את הפריטים הבאים:</a:t>
            </a:r>
            <a:endParaRPr lang="he-IL" altLang="he-IL" sz="28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מחברת </a:t>
            </a: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מעור של המכללות גודל </a:t>
            </a:r>
            <a:r>
              <a:rPr lang="en-US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A5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פולדר </a:t>
            </a:r>
            <a:r>
              <a:rPr lang="he-IL" altLang="he-IL" sz="28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ובו גרף הקורס, ומפת המטרו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עט </a:t>
            </a:r>
            <a:r>
              <a:rPr lang="he-IL" altLang="he-IL" sz="28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he-IL" altLang="he-IL" sz="28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בקבוק + כוס מים</a:t>
            </a:r>
          </a:p>
          <a:p>
            <a:pPr marL="0" indent="0">
              <a:lnSpc>
                <a:spcPct val="150000"/>
              </a:lnSpc>
              <a:buNone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7310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כוחות ומשימות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24" y="1029183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10989" y="1599759"/>
            <a:ext cx="10191925" cy="4587656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הכנת מתחם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– סדר, ניקיון, גינון – אחריות כוללת של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בסיוע ענף לוגיסטיקה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ש"ג – אהרון קצין בש"ג + שלושה חיילים להכוונה לחניית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עמדת קליטה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– 2 חיילות (אור + רוני) בפיקוד מתן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עמדת אוניברסיטה – מיכל + טלי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עמדת צילום –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הוצל"א</a:t>
            </a: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עמדת אישורי כניסה – רס"ר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ארוחת בוקר עשירה בקפיטריה – מנהל מטבח, פריסת ריהוט גן מסביב –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ארוחת צהריים עשירה בחדר אוכל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– מנהל מטבח, ריהוט גן מחוץ לחדר אוכל –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0966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1831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40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נוספים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440" y="1029183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53955" y="1463398"/>
            <a:ext cx="10191925" cy="4587656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התקנת מחיצות שקופות במליאה, חדר אוכל ומרכז למידה לבכירים.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חובת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עטיית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מסיכות לאורך כל היום (למעט בזמן אכילה), רלוונטי לכלל המשתתפים, סגל ומנהלה.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ניקוי יסודי של התאים לטלפונים.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חזות ונראות של כלל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המב"ל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הגבלת הנכנסים למליאה, משתתפים + מדריכים.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הקרנת היום ב 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zoom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עבור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המבודדים: אלונה פישר, אמיר אופק, </a:t>
            </a:r>
            <a:r>
              <a:rPr lang="en-US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Mohit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Trivedi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, 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Rob </a:t>
            </a:r>
            <a:r>
              <a:rPr lang="en-US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Sinram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נקבל את האלוף בקימה, ללא "הקשב".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 </a:t>
            </a: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3348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10625</TotalTime>
  <Words>368</Words>
  <Application>Microsoft Office PowerPoint</Application>
  <PresentationFormat>מסך רחב</PresentationFormat>
  <Paragraphs>65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David</vt:lpstr>
      <vt:lpstr>Levenim MT</vt:lpstr>
      <vt:lpstr>Times New Roman</vt:lpstr>
      <vt:lpstr>Wingdings</vt:lpstr>
      <vt:lpstr>Wingdings 2</vt:lpstr>
      <vt:lpstr>ערכת נושא Office</vt:lpstr>
      <vt:lpstr>המכללה לביטחון לאומי – מחזור מ"ח</vt:lpstr>
      <vt:lpstr>כללי</vt:lpstr>
      <vt:lpstr>לו"ז ליום היכרות ואוריינטציה</vt:lpstr>
      <vt:lpstr>פירוט תהליך הקליטה</vt:lpstr>
      <vt:lpstr>על השולחן במליאה</vt:lpstr>
      <vt:lpstr>כוחות ומשימות</vt:lpstr>
      <vt:lpstr>נוספים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220</cp:revision>
  <cp:lastPrinted>2017-08-27T15:18:28Z</cp:lastPrinted>
  <dcterms:created xsi:type="dcterms:W3CDTF">2017-08-17T05:53:13Z</dcterms:created>
  <dcterms:modified xsi:type="dcterms:W3CDTF">2020-07-29T10:27:52Z</dcterms:modified>
</cp:coreProperties>
</file>