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6" r:id="rId2"/>
    <p:sldMasterId id="2147483654" r:id="rId3"/>
  </p:sldMasterIdLst>
  <p:notesMasterIdLst>
    <p:notesMasterId r:id="rId18"/>
  </p:notesMasterIdLst>
  <p:sldIdLst>
    <p:sldId id="291" r:id="rId4"/>
    <p:sldId id="399" r:id="rId5"/>
    <p:sldId id="383" r:id="rId6"/>
    <p:sldId id="345" r:id="rId7"/>
    <p:sldId id="344" r:id="rId8"/>
    <p:sldId id="290" r:id="rId9"/>
    <p:sldId id="392" r:id="rId10"/>
    <p:sldId id="401" r:id="rId11"/>
    <p:sldId id="400" r:id="rId12"/>
    <p:sldId id="404" r:id="rId13"/>
    <p:sldId id="402" r:id="rId14"/>
    <p:sldId id="405" r:id="rId15"/>
    <p:sldId id="406" r:id="rId16"/>
    <p:sldId id="40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5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4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F5D1EF-A5C1-4CB1-9588-9667F175F0B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EE47CF6B-AFE5-49CB-98EF-907B9C1A25B7}">
      <dgm:prSet phldrT="[טקסט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Chief Instructor</a:t>
          </a:r>
        </a:p>
        <a:p>
          <a:pPr rtl="1"/>
          <a:r>
            <a:rPr lang="en-US" b="1" dirty="0" err="1" smtClean="0">
              <a:solidFill>
                <a:schemeClr val="tx1"/>
              </a:solidFill>
            </a:rPr>
            <a:t>Amb</a:t>
          </a:r>
          <a:r>
            <a:rPr lang="en-US" b="1" dirty="0" smtClean="0">
              <a:solidFill>
                <a:schemeClr val="tx1"/>
              </a:solidFill>
            </a:rPr>
            <a:t>. Merav Zafari-Odiz</a:t>
          </a:r>
          <a:endParaRPr lang="he-IL" b="1" dirty="0">
            <a:solidFill>
              <a:schemeClr val="tx1"/>
            </a:solidFill>
          </a:endParaRPr>
        </a:p>
      </dgm:t>
    </dgm:pt>
    <dgm:pt modelId="{C4CEE620-D5D4-4738-AEFF-4CB1A227F8FF}" type="parTrans" cxnId="{46623208-4F02-48E9-82B7-61074A0DA544}">
      <dgm:prSet/>
      <dgm:spPr/>
      <dgm:t>
        <a:bodyPr/>
        <a:lstStyle/>
        <a:p>
          <a:pPr rtl="1"/>
          <a:endParaRPr lang="he-IL"/>
        </a:p>
      </dgm:t>
    </dgm:pt>
    <dgm:pt modelId="{84A137DF-63D9-43C4-8C6D-24E8490D795D}" type="sibTrans" cxnId="{46623208-4F02-48E9-82B7-61074A0DA544}">
      <dgm:prSet/>
      <dgm:spPr/>
      <dgm:t>
        <a:bodyPr/>
        <a:lstStyle/>
        <a:p>
          <a:pPr rtl="1"/>
          <a:endParaRPr lang="he-IL"/>
        </a:p>
      </dgm:t>
    </dgm:pt>
    <dgm:pt modelId="{661C7012-97D3-4930-B262-8CDDBD92C748}">
      <dgm:prSet phldrT="[טקסט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Instructor </a:t>
          </a:r>
          <a:r>
            <a:rPr lang="en-US" b="1" dirty="0" smtClean="0">
              <a:solidFill>
                <a:schemeClr val="tx1"/>
              </a:solidFill>
            </a:rPr>
            <a:t>- Police</a:t>
          </a:r>
          <a:endParaRPr lang="he-IL" b="1" dirty="0">
            <a:solidFill>
              <a:schemeClr val="tx1"/>
            </a:solidFill>
          </a:endParaRPr>
        </a:p>
      </dgm:t>
    </dgm:pt>
    <dgm:pt modelId="{0CD4910E-7F4D-4CE4-8B1A-2E6045F61CA5}" type="parTrans" cxnId="{C948C547-80A4-46A9-B34E-3E870E039467}">
      <dgm:prSet/>
      <dgm:spPr/>
      <dgm:t>
        <a:bodyPr/>
        <a:lstStyle/>
        <a:p>
          <a:pPr rtl="1"/>
          <a:endParaRPr lang="he-IL"/>
        </a:p>
      </dgm:t>
    </dgm:pt>
    <dgm:pt modelId="{5835470D-9B5E-4A19-B181-59F1B30D1C79}" type="sibTrans" cxnId="{C948C547-80A4-46A9-B34E-3E870E039467}">
      <dgm:prSet/>
      <dgm:spPr/>
      <dgm:t>
        <a:bodyPr/>
        <a:lstStyle/>
        <a:p>
          <a:pPr rtl="1"/>
          <a:endParaRPr lang="he-IL"/>
        </a:p>
      </dgm:t>
    </dgm:pt>
    <dgm:pt modelId="{41C9D889-5738-4FA8-83FF-08CE1FD75393}">
      <dgm:prSet phldrT="[טקסט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Mr. </a:t>
          </a:r>
          <a:r>
            <a:rPr lang="en-US" b="1" dirty="0" err="1" smtClean="0">
              <a:solidFill>
                <a:schemeClr val="tx1"/>
              </a:solidFill>
            </a:rPr>
            <a:t>Avi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Almog</a:t>
          </a:r>
          <a:endParaRPr lang="en-US" b="1" dirty="0" smtClean="0">
            <a:solidFill>
              <a:schemeClr val="tx1"/>
            </a:solidFill>
          </a:endParaRPr>
        </a:p>
        <a:p>
          <a:pPr rtl="1"/>
          <a:r>
            <a:rPr lang="en-US" b="1" dirty="0" smtClean="0">
              <a:solidFill>
                <a:schemeClr val="tx1"/>
              </a:solidFill>
            </a:rPr>
            <a:t>Instructor - GSA</a:t>
          </a:r>
          <a:endParaRPr lang="he-IL" b="1" dirty="0">
            <a:solidFill>
              <a:schemeClr val="tx1"/>
            </a:solidFill>
          </a:endParaRPr>
        </a:p>
      </dgm:t>
    </dgm:pt>
    <dgm:pt modelId="{E0962ACE-2CB0-47F7-85F6-05C5EA7F518B}" type="sibTrans" cxnId="{A51C048A-8581-46F3-B590-F907E70F4E16}">
      <dgm:prSet/>
      <dgm:spPr/>
      <dgm:t>
        <a:bodyPr/>
        <a:lstStyle/>
        <a:p>
          <a:pPr rtl="1"/>
          <a:endParaRPr lang="he-IL"/>
        </a:p>
      </dgm:t>
    </dgm:pt>
    <dgm:pt modelId="{C61BEE10-D5E0-44BD-9D5A-25E4FFB9D25D}" type="parTrans" cxnId="{A51C048A-8581-46F3-B590-F907E70F4E16}">
      <dgm:prSet/>
      <dgm:spPr/>
      <dgm:t>
        <a:bodyPr/>
        <a:lstStyle/>
        <a:p>
          <a:pPr rtl="1"/>
          <a:endParaRPr lang="he-IL"/>
        </a:p>
      </dgm:t>
    </dgm:pt>
    <dgm:pt modelId="{F7998CA5-E13C-4A6B-BDAB-F5DDADFDCB59}">
      <dgm:prSet phldrT="[טקסט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LTC </a:t>
          </a:r>
          <a:r>
            <a:rPr lang="en-US" b="1" dirty="0" err="1" smtClean="0">
              <a:solidFill>
                <a:schemeClr val="tx1"/>
              </a:solidFill>
            </a:rPr>
            <a:t>Matan</a:t>
          </a:r>
          <a:r>
            <a:rPr lang="en-US" b="1" dirty="0" smtClean="0">
              <a:solidFill>
                <a:schemeClr val="tx1"/>
              </a:solidFill>
            </a:rPr>
            <a:t> Or</a:t>
          </a:r>
        </a:p>
        <a:p>
          <a:pPr rtl="1"/>
          <a:r>
            <a:rPr lang="en-US" b="1" dirty="0" smtClean="0">
              <a:solidFill>
                <a:schemeClr val="tx1"/>
              </a:solidFill>
            </a:rPr>
            <a:t>Executive Officer</a:t>
          </a:r>
          <a:endParaRPr lang="he-IL" b="1" dirty="0">
            <a:solidFill>
              <a:schemeClr val="tx1"/>
            </a:solidFill>
          </a:endParaRPr>
        </a:p>
      </dgm:t>
    </dgm:pt>
    <dgm:pt modelId="{4E112A06-B411-44AB-B693-3F010DCD805B}" type="sibTrans" cxnId="{B8C3E0B1-D5B9-4C14-BF64-9946E793E2DC}">
      <dgm:prSet/>
      <dgm:spPr/>
      <dgm:t>
        <a:bodyPr/>
        <a:lstStyle/>
        <a:p>
          <a:pPr rtl="1"/>
          <a:endParaRPr lang="he-IL"/>
        </a:p>
      </dgm:t>
    </dgm:pt>
    <dgm:pt modelId="{067AF07B-8860-46C4-AE72-BFA66406BCBD}" type="parTrans" cxnId="{B8C3E0B1-D5B9-4C14-BF64-9946E793E2DC}">
      <dgm:prSet/>
      <dgm:spPr/>
      <dgm:t>
        <a:bodyPr/>
        <a:lstStyle/>
        <a:p>
          <a:pPr rtl="1"/>
          <a:endParaRPr lang="he-IL"/>
        </a:p>
      </dgm:t>
    </dgm:pt>
    <dgm:pt modelId="{8A456644-AEA0-44F4-BB93-6D9F01827CDC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COL (R) Yehuda </a:t>
          </a:r>
          <a:r>
            <a:rPr lang="en-US" b="1" dirty="0" err="1" smtClean="0">
              <a:solidFill>
                <a:schemeClr val="tx1"/>
              </a:solidFill>
            </a:rPr>
            <a:t>Yohananoff</a:t>
          </a:r>
          <a:endParaRPr lang="en-US" b="1" dirty="0" smtClean="0">
            <a:solidFill>
              <a:schemeClr val="tx1"/>
            </a:solidFill>
          </a:endParaRPr>
        </a:p>
        <a:p>
          <a:pPr rtl="1"/>
          <a:r>
            <a:rPr lang="en-US" b="1" dirty="0" smtClean="0">
              <a:solidFill>
                <a:schemeClr val="tx1"/>
              </a:solidFill>
            </a:rPr>
            <a:t>Instructor - IDF</a:t>
          </a:r>
          <a:endParaRPr lang="he-IL" b="1" dirty="0">
            <a:solidFill>
              <a:schemeClr val="tx1"/>
            </a:solidFill>
          </a:endParaRPr>
        </a:p>
      </dgm:t>
    </dgm:pt>
    <dgm:pt modelId="{8142C67E-CA3C-452B-9C24-B93F8CD37E7A}" type="parTrans" cxnId="{4A9EE124-3186-48C9-B799-1E7E1E712D2B}">
      <dgm:prSet/>
      <dgm:spPr/>
      <dgm:t>
        <a:bodyPr/>
        <a:lstStyle/>
        <a:p>
          <a:pPr rtl="1"/>
          <a:endParaRPr lang="he-IL"/>
        </a:p>
      </dgm:t>
    </dgm:pt>
    <dgm:pt modelId="{CAB2FFFD-C6FB-47EF-8204-A497755196FC}" type="sibTrans" cxnId="{4A9EE124-3186-48C9-B799-1E7E1E712D2B}">
      <dgm:prSet/>
      <dgm:spPr/>
      <dgm:t>
        <a:bodyPr/>
        <a:lstStyle/>
        <a:p>
          <a:pPr rtl="1"/>
          <a:endParaRPr lang="he-IL"/>
        </a:p>
      </dgm:t>
    </dgm:pt>
    <dgm:pt modelId="{3BB9B292-676A-4FF7-9079-05897AEB0029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err="1" smtClean="0">
              <a:solidFill>
                <a:schemeClr val="tx1"/>
              </a:solidFill>
            </a:rPr>
            <a:t>Amb</a:t>
          </a:r>
          <a:r>
            <a:rPr lang="en-US" b="1" dirty="0" smtClean="0">
              <a:solidFill>
                <a:schemeClr val="tx1"/>
              </a:solidFill>
            </a:rPr>
            <a:t>. Amir Maimon</a:t>
          </a:r>
        </a:p>
        <a:p>
          <a:pPr rtl="1"/>
          <a:r>
            <a:rPr lang="en-US" b="1" dirty="0" smtClean="0">
              <a:solidFill>
                <a:schemeClr val="tx1"/>
              </a:solidFill>
            </a:rPr>
            <a:t>Instructor - MFA</a:t>
          </a:r>
          <a:endParaRPr lang="he-IL" b="1" dirty="0">
            <a:solidFill>
              <a:schemeClr val="tx1"/>
            </a:solidFill>
          </a:endParaRPr>
        </a:p>
      </dgm:t>
    </dgm:pt>
    <dgm:pt modelId="{2CE9C5CB-0EB1-4842-8C1E-888320864920}" type="parTrans" cxnId="{B97A20D3-FC61-4263-91B6-797521A87ACC}">
      <dgm:prSet/>
      <dgm:spPr/>
      <dgm:t>
        <a:bodyPr/>
        <a:lstStyle/>
        <a:p>
          <a:pPr rtl="1"/>
          <a:endParaRPr lang="he-IL"/>
        </a:p>
      </dgm:t>
    </dgm:pt>
    <dgm:pt modelId="{03950EFC-BD4B-452C-8FD0-D386EC78E007}" type="sibTrans" cxnId="{B97A20D3-FC61-4263-91B6-797521A87ACC}">
      <dgm:prSet/>
      <dgm:spPr/>
      <dgm:t>
        <a:bodyPr/>
        <a:lstStyle/>
        <a:p>
          <a:pPr rtl="1"/>
          <a:endParaRPr lang="he-IL"/>
        </a:p>
      </dgm:t>
    </dgm:pt>
    <dgm:pt modelId="{2DAEC63C-0827-466C-80D9-D697E19BE6B9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err="1" smtClean="0">
              <a:solidFill>
                <a:schemeClr val="tx1"/>
              </a:solidFill>
            </a:rPr>
            <a:t>Amb</a:t>
          </a:r>
          <a:r>
            <a:rPr lang="en-US" b="1" dirty="0" smtClean="0">
              <a:solidFill>
                <a:schemeClr val="tx1"/>
              </a:solidFill>
            </a:rPr>
            <a:t>. </a:t>
          </a:r>
          <a:r>
            <a:rPr lang="en-US" b="1" dirty="0" err="1" smtClean="0">
              <a:solidFill>
                <a:schemeClr val="tx1"/>
              </a:solidFill>
            </a:rPr>
            <a:t>Alona</a:t>
          </a:r>
          <a:r>
            <a:rPr lang="en-US" b="1" dirty="0" smtClean="0">
              <a:solidFill>
                <a:schemeClr val="tx1"/>
              </a:solidFill>
            </a:rPr>
            <a:t> Fisher-</a:t>
          </a:r>
          <a:r>
            <a:rPr lang="en-US" b="1" dirty="0" err="1" smtClean="0">
              <a:solidFill>
                <a:schemeClr val="tx1"/>
              </a:solidFill>
            </a:rPr>
            <a:t>Kamm</a:t>
          </a:r>
          <a:endParaRPr lang="en-US" b="1" dirty="0" smtClean="0">
            <a:solidFill>
              <a:schemeClr val="tx1"/>
            </a:solidFill>
          </a:endParaRPr>
        </a:p>
        <a:p>
          <a:pPr rtl="1"/>
          <a:r>
            <a:rPr lang="en-US" b="1" dirty="0" smtClean="0">
              <a:solidFill>
                <a:schemeClr val="tx1"/>
              </a:solidFill>
            </a:rPr>
            <a:t>Instructor - MFA</a:t>
          </a:r>
          <a:endParaRPr lang="he-IL" b="1" dirty="0">
            <a:solidFill>
              <a:schemeClr val="tx1"/>
            </a:solidFill>
          </a:endParaRPr>
        </a:p>
      </dgm:t>
    </dgm:pt>
    <dgm:pt modelId="{8C15A33C-759C-4277-B293-70FF4CD4693B}" type="parTrans" cxnId="{C69C0A13-4C42-4B4E-ABA4-45CBBF5BC00C}">
      <dgm:prSet/>
      <dgm:spPr/>
      <dgm:t>
        <a:bodyPr/>
        <a:lstStyle/>
        <a:p>
          <a:pPr rtl="1"/>
          <a:endParaRPr lang="he-IL"/>
        </a:p>
      </dgm:t>
    </dgm:pt>
    <dgm:pt modelId="{28D8FF15-0403-4FCD-9497-69D821F5EA6A}" type="sibTrans" cxnId="{C69C0A13-4C42-4B4E-ABA4-45CBBF5BC00C}">
      <dgm:prSet/>
      <dgm:spPr/>
      <dgm:t>
        <a:bodyPr/>
        <a:lstStyle/>
        <a:p>
          <a:pPr rtl="1"/>
          <a:endParaRPr lang="he-IL"/>
        </a:p>
      </dgm:t>
    </dgm:pt>
    <dgm:pt modelId="{7605ADF9-9EB1-47A9-8142-94A9D2B27DAD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PHD Anat Chen</a:t>
          </a:r>
        </a:p>
        <a:p>
          <a:pPr rtl="1"/>
          <a:r>
            <a:rPr lang="en-US" b="1" dirty="0" smtClean="0">
              <a:solidFill>
                <a:schemeClr val="tx1"/>
              </a:solidFill>
            </a:rPr>
            <a:t>Head of Learning Center</a:t>
          </a:r>
          <a:endParaRPr lang="he-IL" b="1" dirty="0">
            <a:solidFill>
              <a:schemeClr val="tx1"/>
            </a:solidFill>
          </a:endParaRPr>
        </a:p>
      </dgm:t>
    </dgm:pt>
    <dgm:pt modelId="{B62636E3-BD76-49C5-83C5-0A34D3858B9C}" type="parTrans" cxnId="{E0FED92C-3A0E-4859-AB68-C7E262B75B8F}">
      <dgm:prSet/>
      <dgm:spPr/>
      <dgm:t>
        <a:bodyPr/>
        <a:lstStyle/>
        <a:p>
          <a:pPr rtl="1"/>
          <a:endParaRPr lang="he-IL"/>
        </a:p>
      </dgm:t>
    </dgm:pt>
    <dgm:pt modelId="{B17CB8C1-EEB5-40C7-929D-5C71932A067E}" type="sibTrans" cxnId="{E0FED92C-3A0E-4859-AB68-C7E262B75B8F}">
      <dgm:prSet/>
      <dgm:spPr/>
      <dgm:t>
        <a:bodyPr/>
        <a:lstStyle/>
        <a:p>
          <a:pPr rtl="1"/>
          <a:endParaRPr lang="he-IL"/>
        </a:p>
      </dgm:t>
    </dgm:pt>
    <dgm:pt modelId="{C09E68E1-9B5B-4EA1-9F21-A1B2D99A164F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MAJ. Alisa </a:t>
          </a:r>
          <a:r>
            <a:rPr lang="en-US" b="1" dirty="0" err="1" smtClean="0">
              <a:solidFill>
                <a:schemeClr val="tx1"/>
              </a:solidFill>
            </a:rPr>
            <a:t>Fenych</a:t>
          </a:r>
          <a:endParaRPr lang="en-US" b="1" dirty="0" smtClean="0">
            <a:solidFill>
              <a:schemeClr val="tx1"/>
            </a:solidFill>
          </a:endParaRPr>
        </a:p>
        <a:p>
          <a:pPr rtl="1"/>
          <a:r>
            <a:rPr lang="en-US" b="1" dirty="0" smtClean="0">
              <a:solidFill>
                <a:schemeClr val="tx1"/>
              </a:solidFill>
            </a:rPr>
            <a:t>Head of ISMO Desk </a:t>
          </a:r>
          <a:endParaRPr lang="he-IL" b="1" dirty="0">
            <a:solidFill>
              <a:schemeClr val="tx1"/>
            </a:solidFill>
          </a:endParaRPr>
        </a:p>
      </dgm:t>
    </dgm:pt>
    <dgm:pt modelId="{14168FE8-6624-4687-A8A0-59BF0F3FF7E6}" type="parTrans" cxnId="{B6365EB8-8D82-40BD-BDF6-840B07E61433}">
      <dgm:prSet/>
      <dgm:spPr/>
      <dgm:t>
        <a:bodyPr/>
        <a:lstStyle/>
        <a:p>
          <a:pPr rtl="1"/>
          <a:endParaRPr lang="he-IL"/>
        </a:p>
      </dgm:t>
    </dgm:pt>
    <dgm:pt modelId="{509A6CB0-B281-4AEA-8762-63BC82BA7929}" type="sibTrans" cxnId="{B6365EB8-8D82-40BD-BDF6-840B07E61433}">
      <dgm:prSet/>
      <dgm:spPr/>
      <dgm:t>
        <a:bodyPr/>
        <a:lstStyle/>
        <a:p>
          <a:pPr rtl="1"/>
          <a:endParaRPr lang="he-IL"/>
        </a:p>
      </dgm:t>
    </dgm:pt>
    <dgm:pt modelId="{8C355266-D5B3-4D49-9F67-EEC53A531A83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CWO </a:t>
          </a:r>
          <a:r>
            <a:rPr lang="en-US" b="1" dirty="0" err="1" smtClean="0">
              <a:solidFill>
                <a:schemeClr val="tx1"/>
              </a:solidFill>
            </a:rPr>
            <a:t>Avi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Partuk</a:t>
          </a:r>
          <a:endParaRPr lang="en-US" b="1" dirty="0" smtClean="0">
            <a:solidFill>
              <a:schemeClr val="tx1"/>
            </a:solidFill>
          </a:endParaRPr>
        </a:p>
        <a:p>
          <a:pPr rtl="1"/>
          <a:r>
            <a:rPr lang="en-US" b="1" dirty="0" smtClean="0">
              <a:solidFill>
                <a:schemeClr val="tx1"/>
              </a:solidFill>
            </a:rPr>
            <a:t>Head of Administration Desk</a:t>
          </a:r>
          <a:endParaRPr lang="he-IL" b="1" dirty="0">
            <a:solidFill>
              <a:schemeClr val="tx1"/>
            </a:solidFill>
          </a:endParaRPr>
        </a:p>
      </dgm:t>
    </dgm:pt>
    <dgm:pt modelId="{B88FD3C7-8F50-412E-965B-BCA2F10CE64C}" type="parTrans" cxnId="{5FB494F6-BEEC-456D-B088-413198712167}">
      <dgm:prSet/>
      <dgm:spPr/>
      <dgm:t>
        <a:bodyPr/>
        <a:lstStyle/>
        <a:p>
          <a:pPr rtl="1"/>
          <a:endParaRPr lang="he-IL"/>
        </a:p>
      </dgm:t>
    </dgm:pt>
    <dgm:pt modelId="{2727A8F0-459E-4C29-A94A-45C7AC2A72D9}" type="sibTrans" cxnId="{5FB494F6-BEEC-456D-B088-413198712167}">
      <dgm:prSet/>
      <dgm:spPr/>
      <dgm:t>
        <a:bodyPr/>
        <a:lstStyle/>
        <a:p>
          <a:pPr rtl="1"/>
          <a:endParaRPr lang="he-IL"/>
        </a:p>
      </dgm:t>
    </dgm:pt>
    <dgm:pt modelId="{6BCBC4E3-24C1-473D-ABCE-65F4D0912758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Commandant</a:t>
          </a:r>
        </a:p>
        <a:p>
          <a:pPr rtl="1"/>
          <a:r>
            <a:rPr lang="en-US" b="1" dirty="0" smtClean="0">
              <a:solidFill>
                <a:schemeClr val="tx1"/>
              </a:solidFill>
            </a:rPr>
            <a:t>MG Itai </a:t>
          </a:r>
          <a:r>
            <a:rPr lang="en-US" b="1" dirty="0" err="1" smtClean="0">
              <a:solidFill>
                <a:schemeClr val="tx1"/>
              </a:solidFill>
            </a:rPr>
            <a:t>Veruv</a:t>
          </a:r>
          <a:endParaRPr lang="he-IL" b="1" dirty="0">
            <a:solidFill>
              <a:schemeClr val="tx1"/>
            </a:solidFill>
          </a:endParaRPr>
        </a:p>
      </dgm:t>
    </dgm:pt>
    <dgm:pt modelId="{59CA4860-F26A-4D77-A82B-03B65FDBB84C}" type="parTrans" cxnId="{A81D06A4-750C-439D-BF0A-098E141A9548}">
      <dgm:prSet/>
      <dgm:spPr/>
      <dgm:t>
        <a:bodyPr/>
        <a:lstStyle/>
        <a:p>
          <a:pPr rtl="1"/>
          <a:endParaRPr lang="he-IL"/>
        </a:p>
      </dgm:t>
    </dgm:pt>
    <dgm:pt modelId="{91DCEF59-CB39-4687-A437-242882F9B34A}" type="sibTrans" cxnId="{A81D06A4-750C-439D-BF0A-098E141A9548}">
      <dgm:prSet/>
      <dgm:spPr/>
      <dgm:t>
        <a:bodyPr/>
        <a:lstStyle/>
        <a:p>
          <a:pPr rtl="1"/>
          <a:endParaRPr lang="he-IL"/>
        </a:p>
      </dgm:t>
    </dgm:pt>
    <dgm:pt modelId="{57D6CC02-2F66-41D5-BA5A-F24E679BB84E}" type="asst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CSM </a:t>
          </a:r>
          <a:r>
            <a:rPr lang="en-US" b="1" dirty="0" err="1" smtClean="0">
              <a:solidFill>
                <a:schemeClr val="tx1"/>
              </a:solidFill>
            </a:rPr>
            <a:t>Avi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Zuhbaia</a:t>
          </a:r>
          <a:endParaRPr lang="en-US" b="1" dirty="0" smtClean="0">
            <a:solidFill>
              <a:schemeClr val="tx1"/>
            </a:solidFill>
          </a:endParaRPr>
        </a:p>
        <a:p>
          <a:pPr rtl="1"/>
          <a:r>
            <a:rPr lang="en-US" b="1" dirty="0" smtClean="0">
              <a:solidFill>
                <a:schemeClr val="tx1"/>
              </a:solidFill>
            </a:rPr>
            <a:t>Logistic </a:t>
          </a:r>
          <a:r>
            <a:rPr lang="en-US" b="1" dirty="0" err="1" smtClean="0">
              <a:solidFill>
                <a:schemeClr val="tx1"/>
              </a:solidFill>
            </a:rPr>
            <a:t>Manerger</a:t>
          </a:r>
          <a:endParaRPr lang="he-IL" b="1" dirty="0">
            <a:solidFill>
              <a:schemeClr val="tx1"/>
            </a:solidFill>
          </a:endParaRPr>
        </a:p>
      </dgm:t>
    </dgm:pt>
    <dgm:pt modelId="{85AF5AB0-FA34-4735-BD20-1EDA2F11FEC3}" type="parTrans" cxnId="{E03C6321-9E92-4010-88E5-13051E3F7921}">
      <dgm:prSet/>
      <dgm:spPr/>
      <dgm:t>
        <a:bodyPr/>
        <a:lstStyle/>
        <a:p>
          <a:pPr rtl="1"/>
          <a:endParaRPr lang="he-IL"/>
        </a:p>
      </dgm:t>
    </dgm:pt>
    <dgm:pt modelId="{3705FFC7-0B6A-4679-A1FD-917CA9C8363B}" type="sibTrans" cxnId="{E03C6321-9E92-4010-88E5-13051E3F7921}">
      <dgm:prSet/>
      <dgm:spPr/>
      <dgm:t>
        <a:bodyPr/>
        <a:lstStyle/>
        <a:p>
          <a:pPr rtl="1"/>
          <a:endParaRPr lang="he-IL"/>
        </a:p>
      </dgm:t>
    </dgm:pt>
    <dgm:pt modelId="{05FB4E1E-3FCF-4302-BAF7-084220F11DE1}" type="asst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Lt. Aaron Abel</a:t>
          </a:r>
        </a:p>
        <a:p>
          <a:pPr rtl="1"/>
          <a:r>
            <a:rPr lang="en-US" b="1" dirty="0" smtClean="0">
              <a:solidFill>
                <a:schemeClr val="tx1"/>
              </a:solidFill>
            </a:rPr>
            <a:t>Deputy Head of ISMO Desk</a:t>
          </a:r>
          <a:endParaRPr lang="he-IL" b="1" dirty="0">
            <a:solidFill>
              <a:schemeClr val="tx1"/>
            </a:solidFill>
          </a:endParaRPr>
        </a:p>
      </dgm:t>
    </dgm:pt>
    <dgm:pt modelId="{F3952CED-694F-4CB6-AC42-0965AE085B47}" type="parTrans" cxnId="{DE6C09A9-1F68-42C7-AF52-DB0D09898527}">
      <dgm:prSet/>
      <dgm:spPr/>
      <dgm:t>
        <a:bodyPr/>
        <a:lstStyle/>
        <a:p>
          <a:pPr rtl="1"/>
          <a:endParaRPr lang="he-IL"/>
        </a:p>
      </dgm:t>
    </dgm:pt>
    <dgm:pt modelId="{3FA76998-13BE-4422-941E-5F08644E55D3}" type="sibTrans" cxnId="{DE6C09A9-1F68-42C7-AF52-DB0D09898527}">
      <dgm:prSet/>
      <dgm:spPr/>
      <dgm:t>
        <a:bodyPr/>
        <a:lstStyle/>
        <a:p>
          <a:pPr rtl="1"/>
          <a:endParaRPr lang="he-IL"/>
        </a:p>
      </dgm:t>
    </dgm:pt>
    <dgm:pt modelId="{BC485A25-B61B-46FC-A51D-FF2592563456}" type="pres">
      <dgm:prSet presAssocID="{A6F5D1EF-A5C1-4CB1-9588-9667F175F0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4FBC18A4-1D60-4F80-A272-C53D39164A83}" type="pres">
      <dgm:prSet presAssocID="{6BCBC4E3-24C1-473D-ABCE-65F4D0912758}" presName="hierRoot1" presStyleCnt="0">
        <dgm:presLayoutVars>
          <dgm:hierBranch val="init"/>
        </dgm:presLayoutVars>
      </dgm:prSet>
      <dgm:spPr/>
    </dgm:pt>
    <dgm:pt modelId="{89915C7F-368E-438A-8A52-68FDB42E83EF}" type="pres">
      <dgm:prSet presAssocID="{6BCBC4E3-24C1-473D-ABCE-65F4D0912758}" presName="rootComposite1" presStyleCnt="0"/>
      <dgm:spPr/>
    </dgm:pt>
    <dgm:pt modelId="{81DDA0BF-FD19-4A91-ADB9-A1347D51E83C}" type="pres">
      <dgm:prSet presAssocID="{6BCBC4E3-24C1-473D-ABCE-65F4D091275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4C00EDF-02FF-4B2F-BB31-E915D15C4833}" type="pres">
      <dgm:prSet presAssocID="{6BCBC4E3-24C1-473D-ABCE-65F4D0912758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4C1F2878-0A61-4806-A314-22226E658559}" type="pres">
      <dgm:prSet presAssocID="{6BCBC4E3-24C1-473D-ABCE-65F4D0912758}" presName="hierChild2" presStyleCnt="0"/>
      <dgm:spPr/>
    </dgm:pt>
    <dgm:pt modelId="{153DF180-B0BD-476E-B221-0AA248E066AE}" type="pres">
      <dgm:prSet presAssocID="{C4CEE620-D5D4-4738-AEFF-4CB1A227F8FF}" presName="Name37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E410892D-CC9A-4DFB-AFCA-C872F292BB55}" type="pres">
      <dgm:prSet presAssocID="{EE47CF6B-AFE5-49CB-98EF-907B9C1A25B7}" presName="hierRoot2" presStyleCnt="0">
        <dgm:presLayoutVars>
          <dgm:hierBranch val="init"/>
        </dgm:presLayoutVars>
      </dgm:prSet>
      <dgm:spPr/>
    </dgm:pt>
    <dgm:pt modelId="{E1F0ACF2-C287-4B95-AC82-70F0200CCD88}" type="pres">
      <dgm:prSet presAssocID="{EE47CF6B-AFE5-49CB-98EF-907B9C1A25B7}" presName="rootComposite" presStyleCnt="0"/>
      <dgm:spPr/>
    </dgm:pt>
    <dgm:pt modelId="{07947D32-9F81-456F-8BAD-C99845FEBE95}" type="pres">
      <dgm:prSet presAssocID="{EE47CF6B-AFE5-49CB-98EF-907B9C1A25B7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51AAFA5-3B07-4A8A-87A5-C6AD979298F8}" type="pres">
      <dgm:prSet presAssocID="{EE47CF6B-AFE5-49CB-98EF-907B9C1A25B7}" presName="rootConnector" presStyleLbl="node2" presStyleIdx="0" presStyleCnt="1"/>
      <dgm:spPr/>
      <dgm:t>
        <a:bodyPr/>
        <a:lstStyle/>
        <a:p>
          <a:pPr rtl="1"/>
          <a:endParaRPr lang="he-IL"/>
        </a:p>
      </dgm:t>
    </dgm:pt>
    <dgm:pt modelId="{BF246917-3E13-4CE1-9D7B-9E4E0315DBAE}" type="pres">
      <dgm:prSet presAssocID="{EE47CF6B-AFE5-49CB-98EF-907B9C1A25B7}" presName="hierChild4" presStyleCnt="0"/>
      <dgm:spPr/>
    </dgm:pt>
    <dgm:pt modelId="{15900CB7-E559-43E4-B77B-FE40B00121E3}" type="pres">
      <dgm:prSet presAssocID="{067AF07B-8860-46C4-AE72-BFA66406BCBD}" presName="Name37" presStyleLbl="parChTrans1D3" presStyleIdx="0" presStyleCnt="6"/>
      <dgm:spPr/>
      <dgm:t>
        <a:bodyPr/>
        <a:lstStyle/>
        <a:p>
          <a:pPr rtl="1"/>
          <a:endParaRPr lang="he-IL"/>
        </a:p>
      </dgm:t>
    </dgm:pt>
    <dgm:pt modelId="{1C444539-0DAF-4935-93BE-62B213268F1E}" type="pres">
      <dgm:prSet presAssocID="{F7998CA5-E13C-4A6B-BDAB-F5DDADFDCB59}" presName="hierRoot2" presStyleCnt="0">
        <dgm:presLayoutVars>
          <dgm:hierBranch val="init"/>
        </dgm:presLayoutVars>
      </dgm:prSet>
      <dgm:spPr/>
    </dgm:pt>
    <dgm:pt modelId="{57E6E7DC-A4CA-4D97-8A02-7C02AE452CAD}" type="pres">
      <dgm:prSet presAssocID="{F7998CA5-E13C-4A6B-BDAB-F5DDADFDCB59}" presName="rootComposite" presStyleCnt="0"/>
      <dgm:spPr/>
    </dgm:pt>
    <dgm:pt modelId="{787FE527-E668-4952-86C1-16BC7ACFEFCA}" type="pres">
      <dgm:prSet presAssocID="{F7998CA5-E13C-4A6B-BDAB-F5DDADFDCB59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1F00FFD-EAB2-40E2-841C-B05BDFFA7151}" type="pres">
      <dgm:prSet presAssocID="{F7998CA5-E13C-4A6B-BDAB-F5DDADFDCB59}" presName="rootConnector" presStyleLbl="node3" presStyleIdx="0" presStyleCnt="6"/>
      <dgm:spPr/>
      <dgm:t>
        <a:bodyPr/>
        <a:lstStyle/>
        <a:p>
          <a:pPr rtl="1"/>
          <a:endParaRPr lang="he-IL"/>
        </a:p>
      </dgm:t>
    </dgm:pt>
    <dgm:pt modelId="{FA615157-BFC2-40DC-A714-1A01DF7178A7}" type="pres">
      <dgm:prSet presAssocID="{F7998CA5-E13C-4A6B-BDAB-F5DDADFDCB59}" presName="hierChild4" presStyleCnt="0"/>
      <dgm:spPr/>
    </dgm:pt>
    <dgm:pt modelId="{F5FB6A00-2482-4998-8CD5-09C9BB22BD0A}" type="pres">
      <dgm:prSet presAssocID="{B62636E3-BD76-49C5-83C5-0A34D3858B9C}" presName="Name37" presStyleLbl="parChTrans1D4" presStyleIdx="0" presStyleCnt="5"/>
      <dgm:spPr/>
      <dgm:t>
        <a:bodyPr/>
        <a:lstStyle/>
        <a:p>
          <a:pPr rtl="1"/>
          <a:endParaRPr lang="he-IL"/>
        </a:p>
      </dgm:t>
    </dgm:pt>
    <dgm:pt modelId="{CA857A2B-0246-4E17-84F1-012F026F8E8E}" type="pres">
      <dgm:prSet presAssocID="{7605ADF9-9EB1-47A9-8142-94A9D2B27DAD}" presName="hierRoot2" presStyleCnt="0">
        <dgm:presLayoutVars>
          <dgm:hierBranch val="init"/>
        </dgm:presLayoutVars>
      </dgm:prSet>
      <dgm:spPr/>
    </dgm:pt>
    <dgm:pt modelId="{489D8F7B-F490-49D9-93EC-61687AB8DCB9}" type="pres">
      <dgm:prSet presAssocID="{7605ADF9-9EB1-47A9-8142-94A9D2B27DAD}" presName="rootComposite" presStyleCnt="0"/>
      <dgm:spPr/>
    </dgm:pt>
    <dgm:pt modelId="{51F480BF-5555-45A1-AD46-70F39650E1E6}" type="pres">
      <dgm:prSet presAssocID="{7605ADF9-9EB1-47A9-8142-94A9D2B27DAD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A5ACC6C-6906-4117-BD44-848E8F421B2E}" type="pres">
      <dgm:prSet presAssocID="{7605ADF9-9EB1-47A9-8142-94A9D2B27DAD}" presName="rootConnector" presStyleLbl="node4" presStyleIdx="0" presStyleCnt="3"/>
      <dgm:spPr/>
      <dgm:t>
        <a:bodyPr/>
        <a:lstStyle/>
        <a:p>
          <a:pPr rtl="1"/>
          <a:endParaRPr lang="he-IL"/>
        </a:p>
      </dgm:t>
    </dgm:pt>
    <dgm:pt modelId="{E0259CDC-9C30-4371-A283-AC2486A3EBBD}" type="pres">
      <dgm:prSet presAssocID="{7605ADF9-9EB1-47A9-8142-94A9D2B27DAD}" presName="hierChild4" presStyleCnt="0"/>
      <dgm:spPr/>
    </dgm:pt>
    <dgm:pt modelId="{01AB7059-39C0-4203-98B1-8E707FC8F33A}" type="pres">
      <dgm:prSet presAssocID="{7605ADF9-9EB1-47A9-8142-94A9D2B27DAD}" presName="hierChild5" presStyleCnt="0"/>
      <dgm:spPr/>
    </dgm:pt>
    <dgm:pt modelId="{CB0C022A-6075-433E-9772-23076AB75BC7}" type="pres">
      <dgm:prSet presAssocID="{14168FE8-6624-4687-A8A0-59BF0F3FF7E6}" presName="Name37" presStyleLbl="parChTrans1D4" presStyleIdx="1" presStyleCnt="5"/>
      <dgm:spPr/>
      <dgm:t>
        <a:bodyPr/>
        <a:lstStyle/>
        <a:p>
          <a:pPr rtl="1"/>
          <a:endParaRPr lang="he-IL"/>
        </a:p>
      </dgm:t>
    </dgm:pt>
    <dgm:pt modelId="{C041B8D6-9F13-4BB4-BCAD-C794E8572759}" type="pres">
      <dgm:prSet presAssocID="{C09E68E1-9B5B-4EA1-9F21-A1B2D99A164F}" presName="hierRoot2" presStyleCnt="0">
        <dgm:presLayoutVars>
          <dgm:hierBranch val="init"/>
        </dgm:presLayoutVars>
      </dgm:prSet>
      <dgm:spPr/>
    </dgm:pt>
    <dgm:pt modelId="{972F98DD-7D79-4F35-9729-5B2F3360A8AC}" type="pres">
      <dgm:prSet presAssocID="{C09E68E1-9B5B-4EA1-9F21-A1B2D99A164F}" presName="rootComposite" presStyleCnt="0"/>
      <dgm:spPr/>
    </dgm:pt>
    <dgm:pt modelId="{B986F211-7B89-4118-BE76-38CF706B0A88}" type="pres">
      <dgm:prSet presAssocID="{C09E68E1-9B5B-4EA1-9F21-A1B2D99A164F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92198CE-8291-4359-9AC5-555AA8C87DCF}" type="pres">
      <dgm:prSet presAssocID="{C09E68E1-9B5B-4EA1-9F21-A1B2D99A164F}" presName="rootConnector" presStyleLbl="node4" presStyleIdx="1" presStyleCnt="3"/>
      <dgm:spPr/>
      <dgm:t>
        <a:bodyPr/>
        <a:lstStyle/>
        <a:p>
          <a:pPr rtl="1"/>
          <a:endParaRPr lang="he-IL"/>
        </a:p>
      </dgm:t>
    </dgm:pt>
    <dgm:pt modelId="{CD09F649-45B5-4E10-90DA-9FBDE7CD3619}" type="pres">
      <dgm:prSet presAssocID="{C09E68E1-9B5B-4EA1-9F21-A1B2D99A164F}" presName="hierChild4" presStyleCnt="0"/>
      <dgm:spPr/>
    </dgm:pt>
    <dgm:pt modelId="{FC5449DA-5490-4BC7-B7D2-9540FF19D84F}" type="pres">
      <dgm:prSet presAssocID="{C09E68E1-9B5B-4EA1-9F21-A1B2D99A164F}" presName="hierChild5" presStyleCnt="0"/>
      <dgm:spPr/>
    </dgm:pt>
    <dgm:pt modelId="{06C78E4A-705A-413F-920E-91C56744B0F7}" type="pres">
      <dgm:prSet presAssocID="{F3952CED-694F-4CB6-AC42-0965AE085B47}" presName="Name111" presStyleLbl="parChTrans1D4" presStyleIdx="2" presStyleCnt="5"/>
      <dgm:spPr/>
      <dgm:t>
        <a:bodyPr/>
        <a:lstStyle/>
        <a:p>
          <a:pPr rtl="1"/>
          <a:endParaRPr lang="he-IL"/>
        </a:p>
      </dgm:t>
    </dgm:pt>
    <dgm:pt modelId="{0E73E719-97B8-4C8A-90CC-65661887A468}" type="pres">
      <dgm:prSet presAssocID="{05FB4E1E-3FCF-4302-BAF7-084220F11DE1}" presName="hierRoot3" presStyleCnt="0">
        <dgm:presLayoutVars>
          <dgm:hierBranch val="init"/>
        </dgm:presLayoutVars>
      </dgm:prSet>
      <dgm:spPr/>
    </dgm:pt>
    <dgm:pt modelId="{5B63AE76-025C-4D28-A7C7-0B10288A590F}" type="pres">
      <dgm:prSet presAssocID="{05FB4E1E-3FCF-4302-BAF7-084220F11DE1}" presName="rootComposite3" presStyleCnt="0"/>
      <dgm:spPr/>
    </dgm:pt>
    <dgm:pt modelId="{07F51836-F13A-4651-B02E-B1E72F17BA33}" type="pres">
      <dgm:prSet presAssocID="{05FB4E1E-3FCF-4302-BAF7-084220F11DE1}" presName="rootText3" presStyleLbl="asst4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C69B3A2-AAFF-401C-94E7-A123A5BDCC8E}" type="pres">
      <dgm:prSet presAssocID="{05FB4E1E-3FCF-4302-BAF7-084220F11DE1}" presName="rootConnector3" presStyleLbl="asst4" presStyleIdx="0" presStyleCnt="2"/>
      <dgm:spPr/>
      <dgm:t>
        <a:bodyPr/>
        <a:lstStyle/>
        <a:p>
          <a:pPr rtl="1"/>
          <a:endParaRPr lang="he-IL"/>
        </a:p>
      </dgm:t>
    </dgm:pt>
    <dgm:pt modelId="{CE7D476A-9BFC-4121-973A-F838C00279B1}" type="pres">
      <dgm:prSet presAssocID="{05FB4E1E-3FCF-4302-BAF7-084220F11DE1}" presName="hierChild6" presStyleCnt="0"/>
      <dgm:spPr/>
    </dgm:pt>
    <dgm:pt modelId="{F3131B47-7A19-48DA-9681-4FD07631606F}" type="pres">
      <dgm:prSet presAssocID="{05FB4E1E-3FCF-4302-BAF7-084220F11DE1}" presName="hierChild7" presStyleCnt="0"/>
      <dgm:spPr/>
    </dgm:pt>
    <dgm:pt modelId="{7D200F58-180C-4C93-BB55-A180F962F707}" type="pres">
      <dgm:prSet presAssocID="{B88FD3C7-8F50-412E-965B-BCA2F10CE64C}" presName="Name37" presStyleLbl="parChTrans1D4" presStyleIdx="3" presStyleCnt="5"/>
      <dgm:spPr/>
      <dgm:t>
        <a:bodyPr/>
        <a:lstStyle/>
        <a:p>
          <a:pPr rtl="1"/>
          <a:endParaRPr lang="he-IL"/>
        </a:p>
      </dgm:t>
    </dgm:pt>
    <dgm:pt modelId="{3963A80E-7F00-4048-A3DC-8916CDBA301C}" type="pres">
      <dgm:prSet presAssocID="{8C355266-D5B3-4D49-9F67-EEC53A531A83}" presName="hierRoot2" presStyleCnt="0">
        <dgm:presLayoutVars>
          <dgm:hierBranch val="init"/>
        </dgm:presLayoutVars>
      </dgm:prSet>
      <dgm:spPr/>
    </dgm:pt>
    <dgm:pt modelId="{2D2045B3-C4DC-4FE5-B647-AC00CFB08EE3}" type="pres">
      <dgm:prSet presAssocID="{8C355266-D5B3-4D49-9F67-EEC53A531A83}" presName="rootComposite" presStyleCnt="0"/>
      <dgm:spPr/>
    </dgm:pt>
    <dgm:pt modelId="{0C6C674B-5331-4B2D-8FF6-892D61B71EB5}" type="pres">
      <dgm:prSet presAssocID="{8C355266-D5B3-4D49-9F67-EEC53A531A83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AF130CC-90A2-4999-AEAA-F31F8BC69273}" type="pres">
      <dgm:prSet presAssocID="{8C355266-D5B3-4D49-9F67-EEC53A531A83}" presName="rootConnector" presStyleLbl="node4" presStyleIdx="2" presStyleCnt="3"/>
      <dgm:spPr/>
      <dgm:t>
        <a:bodyPr/>
        <a:lstStyle/>
        <a:p>
          <a:pPr rtl="1"/>
          <a:endParaRPr lang="he-IL"/>
        </a:p>
      </dgm:t>
    </dgm:pt>
    <dgm:pt modelId="{1280AF1C-091B-4ED8-A09D-ABD7FBA975E1}" type="pres">
      <dgm:prSet presAssocID="{8C355266-D5B3-4D49-9F67-EEC53A531A83}" presName="hierChild4" presStyleCnt="0"/>
      <dgm:spPr/>
    </dgm:pt>
    <dgm:pt modelId="{B4BBCF03-775B-4F21-9AAE-4F45DF0B13B8}" type="pres">
      <dgm:prSet presAssocID="{8C355266-D5B3-4D49-9F67-EEC53A531A83}" presName="hierChild5" presStyleCnt="0"/>
      <dgm:spPr/>
    </dgm:pt>
    <dgm:pt modelId="{B834E367-15D9-49FE-BF96-C5EDC4BF508F}" type="pres">
      <dgm:prSet presAssocID="{85AF5AB0-FA34-4735-BD20-1EDA2F11FEC3}" presName="Name111" presStyleLbl="parChTrans1D4" presStyleIdx="4" presStyleCnt="5"/>
      <dgm:spPr/>
      <dgm:t>
        <a:bodyPr/>
        <a:lstStyle/>
        <a:p>
          <a:pPr rtl="1"/>
          <a:endParaRPr lang="he-IL"/>
        </a:p>
      </dgm:t>
    </dgm:pt>
    <dgm:pt modelId="{BA5EA023-A84E-45E4-B18A-46D3EB6BFE6B}" type="pres">
      <dgm:prSet presAssocID="{57D6CC02-2F66-41D5-BA5A-F24E679BB84E}" presName="hierRoot3" presStyleCnt="0">
        <dgm:presLayoutVars>
          <dgm:hierBranch val="init"/>
        </dgm:presLayoutVars>
      </dgm:prSet>
      <dgm:spPr/>
    </dgm:pt>
    <dgm:pt modelId="{9CB6C4AB-A457-4C92-B082-CE5362332BC6}" type="pres">
      <dgm:prSet presAssocID="{57D6CC02-2F66-41D5-BA5A-F24E679BB84E}" presName="rootComposite3" presStyleCnt="0"/>
      <dgm:spPr/>
    </dgm:pt>
    <dgm:pt modelId="{C68283EA-8ABF-4E73-AED5-1B09EC08AD39}" type="pres">
      <dgm:prSet presAssocID="{57D6CC02-2F66-41D5-BA5A-F24E679BB84E}" presName="rootText3" presStyleLbl="asst4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93E4975-35A0-4415-89D1-091B9E3B44D3}" type="pres">
      <dgm:prSet presAssocID="{57D6CC02-2F66-41D5-BA5A-F24E679BB84E}" presName="rootConnector3" presStyleLbl="asst4" presStyleIdx="1" presStyleCnt="2"/>
      <dgm:spPr/>
      <dgm:t>
        <a:bodyPr/>
        <a:lstStyle/>
        <a:p>
          <a:pPr rtl="1"/>
          <a:endParaRPr lang="he-IL"/>
        </a:p>
      </dgm:t>
    </dgm:pt>
    <dgm:pt modelId="{1A35587D-0BCC-4012-A720-8515ABF76EE2}" type="pres">
      <dgm:prSet presAssocID="{57D6CC02-2F66-41D5-BA5A-F24E679BB84E}" presName="hierChild6" presStyleCnt="0"/>
      <dgm:spPr/>
    </dgm:pt>
    <dgm:pt modelId="{3A9E9E55-9C0F-450E-B331-FD1DD68EB867}" type="pres">
      <dgm:prSet presAssocID="{57D6CC02-2F66-41D5-BA5A-F24E679BB84E}" presName="hierChild7" presStyleCnt="0"/>
      <dgm:spPr/>
    </dgm:pt>
    <dgm:pt modelId="{4D695E9F-D08D-444A-A5F5-1D2ED74D4B46}" type="pres">
      <dgm:prSet presAssocID="{F7998CA5-E13C-4A6B-BDAB-F5DDADFDCB59}" presName="hierChild5" presStyleCnt="0"/>
      <dgm:spPr/>
    </dgm:pt>
    <dgm:pt modelId="{90F4B834-D856-405C-82B3-532C633F4F7C}" type="pres">
      <dgm:prSet presAssocID="{0CD4910E-7F4D-4CE4-8B1A-2E6045F61CA5}" presName="Name37" presStyleLbl="parChTrans1D3" presStyleIdx="1" presStyleCnt="6"/>
      <dgm:spPr/>
      <dgm:t>
        <a:bodyPr/>
        <a:lstStyle/>
        <a:p>
          <a:pPr rtl="1"/>
          <a:endParaRPr lang="he-IL"/>
        </a:p>
      </dgm:t>
    </dgm:pt>
    <dgm:pt modelId="{BA87A8FB-8345-4CF4-A08B-697C0C65EBC5}" type="pres">
      <dgm:prSet presAssocID="{661C7012-97D3-4930-B262-8CDDBD92C748}" presName="hierRoot2" presStyleCnt="0">
        <dgm:presLayoutVars>
          <dgm:hierBranch val="init"/>
        </dgm:presLayoutVars>
      </dgm:prSet>
      <dgm:spPr/>
    </dgm:pt>
    <dgm:pt modelId="{4D01AA3A-E3E2-4143-BD7D-030431705D9F}" type="pres">
      <dgm:prSet presAssocID="{661C7012-97D3-4930-B262-8CDDBD92C748}" presName="rootComposite" presStyleCnt="0"/>
      <dgm:spPr/>
    </dgm:pt>
    <dgm:pt modelId="{1A739429-7686-4C68-9C49-12419B3CB72E}" type="pres">
      <dgm:prSet presAssocID="{661C7012-97D3-4930-B262-8CDDBD92C748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49C1F73-43C7-47AE-8B77-CDA03B0F7658}" type="pres">
      <dgm:prSet presAssocID="{661C7012-97D3-4930-B262-8CDDBD92C748}" presName="rootConnector" presStyleLbl="node3" presStyleIdx="1" presStyleCnt="6"/>
      <dgm:spPr/>
      <dgm:t>
        <a:bodyPr/>
        <a:lstStyle/>
        <a:p>
          <a:pPr rtl="1"/>
          <a:endParaRPr lang="he-IL"/>
        </a:p>
      </dgm:t>
    </dgm:pt>
    <dgm:pt modelId="{1DDC7A9F-1BC8-4EC9-8F79-F0D5FD981E5F}" type="pres">
      <dgm:prSet presAssocID="{661C7012-97D3-4930-B262-8CDDBD92C748}" presName="hierChild4" presStyleCnt="0"/>
      <dgm:spPr/>
    </dgm:pt>
    <dgm:pt modelId="{AC181D07-CCCC-4AAA-80B0-74E8E458313A}" type="pres">
      <dgm:prSet presAssocID="{661C7012-97D3-4930-B262-8CDDBD92C748}" presName="hierChild5" presStyleCnt="0"/>
      <dgm:spPr/>
    </dgm:pt>
    <dgm:pt modelId="{CA57B14F-5B27-4325-9570-EECCBCC32DAD}" type="pres">
      <dgm:prSet presAssocID="{C61BEE10-D5E0-44BD-9D5A-25E4FFB9D25D}" presName="Name37" presStyleLbl="parChTrans1D3" presStyleIdx="2" presStyleCnt="6"/>
      <dgm:spPr/>
      <dgm:t>
        <a:bodyPr/>
        <a:lstStyle/>
        <a:p>
          <a:pPr rtl="1"/>
          <a:endParaRPr lang="he-IL"/>
        </a:p>
      </dgm:t>
    </dgm:pt>
    <dgm:pt modelId="{FFD72C5B-C924-4240-AD74-6937E263CA61}" type="pres">
      <dgm:prSet presAssocID="{41C9D889-5738-4FA8-83FF-08CE1FD75393}" presName="hierRoot2" presStyleCnt="0">
        <dgm:presLayoutVars>
          <dgm:hierBranch val="init"/>
        </dgm:presLayoutVars>
      </dgm:prSet>
      <dgm:spPr/>
    </dgm:pt>
    <dgm:pt modelId="{85BE5EA1-7AF5-4628-9FCA-6064B15DADEB}" type="pres">
      <dgm:prSet presAssocID="{41C9D889-5738-4FA8-83FF-08CE1FD75393}" presName="rootComposite" presStyleCnt="0"/>
      <dgm:spPr/>
    </dgm:pt>
    <dgm:pt modelId="{F0AC1BA7-152D-4431-B0C4-EE703727617D}" type="pres">
      <dgm:prSet presAssocID="{41C9D889-5738-4FA8-83FF-08CE1FD75393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D1B314B-9127-454C-8467-1644D605EF3D}" type="pres">
      <dgm:prSet presAssocID="{41C9D889-5738-4FA8-83FF-08CE1FD75393}" presName="rootConnector" presStyleLbl="node3" presStyleIdx="2" presStyleCnt="6"/>
      <dgm:spPr/>
      <dgm:t>
        <a:bodyPr/>
        <a:lstStyle/>
        <a:p>
          <a:pPr rtl="1"/>
          <a:endParaRPr lang="he-IL"/>
        </a:p>
      </dgm:t>
    </dgm:pt>
    <dgm:pt modelId="{7B5C6A6C-5EA1-4AF0-8391-135FED164578}" type="pres">
      <dgm:prSet presAssocID="{41C9D889-5738-4FA8-83FF-08CE1FD75393}" presName="hierChild4" presStyleCnt="0"/>
      <dgm:spPr/>
    </dgm:pt>
    <dgm:pt modelId="{34CB5A23-6D1B-4EF4-A924-B50582BEB387}" type="pres">
      <dgm:prSet presAssocID="{41C9D889-5738-4FA8-83FF-08CE1FD75393}" presName="hierChild5" presStyleCnt="0"/>
      <dgm:spPr/>
    </dgm:pt>
    <dgm:pt modelId="{078A7C47-D07E-4105-99B7-105C658F77AB}" type="pres">
      <dgm:prSet presAssocID="{8142C67E-CA3C-452B-9C24-B93F8CD37E7A}" presName="Name37" presStyleLbl="parChTrans1D3" presStyleIdx="3" presStyleCnt="6"/>
      <dgm:spPr/>
      <dgm:t>
        <a:bodyPr/>
        <a:lstStyle/>
        <a:p>
          <a:pPr rtl="1"/>
          <a:endParaRPr lang="he-IL"/>
        </a:p>
      </dgm:t>
    </dgm:pt>
    <dgm:pt modelId="{A8BA3921-4900-4034-8CF6-6C54FEE58456}" type="pres">
      <dgm:prSet presAssocID="{8A456644-AEA0-44F4-BB93-6D9F01827CDC}" presName="hierRoot2" presStyleCnt="0">
        <dgm:presLayoutVars>
          <dgm:hierBranch val="init"/>
        </dgm:presLayoutVars>
      </dgm:prSet>
      <dgm:spPr/>
    </dgm:pt>
    <dgm:pt modelId="{3C59F967-DF8F-4690-8578-35F988664C1D}" type="pres">
      <dgm:prSet presAssocID="{8A456644-AEA0-44F4-BB93-6D9F01827CDC}" presName="rootComposite" presStyleCnt="0"/>
      <dgm:spPr/>
    </dgm:pt>
    <dgm:pt modelId="{2677E572-9B87-4534-ADB5-8B9837673244}" type="pres">
      <dgm:prSet presAssocID="{8A456644-AEA0-44F4-BB93-6D9F01827CDC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6E3274C-E8D6-49B4-9E95-D06FA4A68E56}" type="pres">
      <dgm:prSet presAssocID="{8A456644-AEA0-44F4-BB93-6D9F01827CDC}" presName="rootConnector" presStyleLbl="node3" presStyleIdx="3" presStyleCnt="6"/>
      <dgm:spPr/>
      <dgm:t>
        <a:bodyPr/>
        <a:lstStyle/>
        <a:p>
          <a:pPr rtl="1"/>
          <a:endParaRPr lang="he-IL"/>
        </a:p>
      </dgm:t>
    </dgm:pt>
    <dgm:pt modelId="{F9C646EF-6AA3-45B9-A285-D962B3C620A5}" type="pres">
      <dgm:prSet presAssocID="{8A456644-AEA0-44F4-BB93-6D9F01827CDC}" presName="hierChild4" presStyleCnt="0"/>
      <dgm:spPr/>
    </dgm:pt>
    <dgm:pt modelId="{A0CAAA2D-8651-4B87-B75A-5F0DE283671A}" type="pres">
      <dgm:prSet presAssocID="{8A456644-AEA0-44F4-BB93-6D9F01827CDC}" presName="hierChild5" presStyleCnt="0"/>
      <dgm:spPr/>
    </dgm:pt>
    <dgm:pt modelId="{DB8E6BDE-B967-472D-BA22-8070F444A21B}" type="pres">
      <dgm:prSet presAssocID="{2CE9C5CB-0EB1-4842-8C1E-888320864920}" presName="Name37" presStyleLbl="parChTrans1D3" presStyleIdx="4" presStyleCnt="6"/>
      <dgm:spPr/>
      <dgm:t>
        <a:bodyPr/>
        <a:lstStyle/>
        <a:p>
          <a:pPr rtl="1"/>
          <a:endParaRPr lang="he-IL"/>
        </a:p>
      </dgm:t>
    </dgm:pt>
    <dgm:pt modelId="{A1F4E189-D853-45CC-9782-B64AC64E7F38}" type="pres">
      <dgm:prSet presAssocID="{3BB9B292-676A-4FF7-9079-05897AEB0029}" presName="hierRoot2" presStyleCnt="0">
        <dgm:presLayoutVars>
          <dgm:hierBranch val="init"/>
        </dgm:presLayoutVars>
      </dgm:prSet>
      <dgm:spPr/>
    </dgm:pt>
    <dgm:pt modelId="{19464D76-BDD1-445A-8BF3-91291615BE24}" type="pres">
      <dgm:prSet presAssocID="{3BB9B292-676A-4FF7-9079-05897AEB0029}" presName="rootComposite" presStyleCnt="0"/>
      <dgm:spPr/>
    </dgm:pt>
    <dgm:pt modelId="{A583ED61-16F7-4075-96B7-75D9E03A3215}" type="pres">
      <dgm:prSet presAssocID="{3BB9B292-676A-4FF7-9079-05897AEB0029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B2D7081-C8EF-4971-9019-31DA379174D3}" type="pres">
      <dgm:prSet presAssocID="{3BB9B292-676A-4FF7-9079-05897AEB0029}" presName="rootConnector" presStyleLbl="node3" presStyleIdx="4" presStyleCnt="6"/>
      <dgm:spPr/>
      <dgm:t>
        <a:bodyPr/>
        <a:lstStyle/>
        <a:p>
          <a:pPr rtl="1"/>
          <a:endParaRPr lang="he-IL"/>
        </a:p>
      </dgm:t>
    </dgm:pt>
    <dgm:pt modelId="{1DB4017C-9708-4B28-BF44-8F993BFBE606}" type="pres">
      <dgm:prSet presAssocID="{3BB9B292-676A-4FF7-9079-05897AEB0029}" presName="hierChild4" presStyleCnt="0"/>
      <dgm:spPr/>
    </dgm:pt>
    <dgm:pt modelId="{DB022425-4391-4C37-B1C9-3E170CE5D803}" type="pres">
      <dgm:prSet presAssocID="{3BB9B292-676A-4FF7-9079-05897AEB0029}" presName="hierChild5" presStyleCnt="0"/>
      <dgm:spPr/>
    </dgm:pt>
    <dgm:pt modelId="{AB061E05-13FD-4929-B72E-14C4C6D8E40D}" type="pres">
      <dgm:prSet presAssocID="{8C15A33C-759C-4277-B293-70FF4CD4693B}" presName="Name37" presStyleLbl="parChTrans1D3" presStyleIdx="5" presStyleCnt="6"/>
      <dgm:spPr/>
      <dgm:t>
        <a:bodyPr/>
        <a:lstStyle/>
        <a:p>
          <a:pPr rtl="1"/>
          <a:endParaRPr lang="he-IL"/>
        </a:p>
      </dgm:t>
    </dgm:pt>
    <dgm:pt modelId="{5AC4D0F2-6B75-4FE9-87C3-8C6060E7D38E}" type="pres">
      <dgm:prSet presAssocID="{2DAEC63C-0827-466C-80D9-D697E19BE6B9}" presName="hierRoot2" presStyleCnt="0">
        <dgm:presLayoutVars>
          <dgm:hierBranch val="init"/>
        </dgm:presLayoutVars>
      </dgm:prSet>
      <dgm:spPr/>
    </dgm:pt>
    <dgm:pt modelId="{8A80F3D6-2A46-4E6B-B5D9-4D038F03C5F7}" type="pres">
      <dgm:prSet presAssocID="{2DAEC63C-0827-466C-80D9-D697E19BE6B9}" presName="rootComposite" presStyleCnt="0"/>
      <dgm:spPr/>
    </dgm:pt>
    <dgm:pt modelId="{8AC1620E-98C1-4E1B-8EB3-9C6B31318C1A}" type="pres">
      <dgm:prSet presAssocID="{2DAEC63C-0827-466C-80D9-D697E19BE6B9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4769A5E-B779-4DD3-BC07-686DD00979FD}" type="pres">
      <dgm:prSet presAssocID="{2DAEC63C-0827-466C-80D9-D697E19BE6B9}" presName="rootConnector" presStyleLbl="node3" presStyleIdx="5" presStyleCnt="6"/>
      <dgm:spPr/>
      <dgm:t>
        <a:bodyPr/>
        <a:lstStyle/>
        <a:p>
          <a:pPr rtl="1"/>
          <a:endParaRPr lang="he-IL"/>
        </a:p>
      </dgm:t>
    </dgm:pt>
    <dgm:pt modelId="{F86CF45A-0193-443D-8A1C-A958859AB3ED}" type="pres">
      <dgm:prSet presAssocID="{2DAEC63C-0827-466C-80D9-D697E19BE6B9}" presName="hierChild4" presStyleCnt="0"/>
      <dgm:spPr/>
    </dgm:pt>
    <dgm:pt modelId="{82086DB4-8547-4BB2-B2F1-1AD04A98E867}" type="pres">
      <dgm:prSet presAssocID="{2DAEC63C-0827-466C-80D9-D697E19BE6B9}" presName="hierChild5" presStyleCnt="0"/>
      <dgm:spPr/>
    </dgm:pt>
    <dgm:pt modelId="{20C12AAC-81D3-425C-897E-647D337F3B84}" type="pres">
      <dgm:prSet presAssocID="{EE47CF6B-AFE5-49CB-98EF-907B9C1A25B7}" presName="hierChild5" presStyleCnt="0"/>
      <dgm:spPr/>
    </dgm:pt>
    <dgm:pt modelId="{A7646211-722F-44F1-9E5E-7D630A54723C}" type="pres">
      <dgm:prSet presAssocID="{6BCBC4E3-24C1-473D-ABCE-65F4D0912758}" presName="hierChild3" presStyleCnt="0"/>
      <dgm:spPr/>
    </dgm:pt>
  </dgm:ptLst>
  <dgm:cxnLst>
    <dgm:cxn modelId="{8D321A6C-A614-42EB-B72C-C85DAC87104A}" type="presOf" srcId="{C4CEE620-D5D4-4738-AEFF-4CB1A227F8FF}" destId="{153DF180-B0BD-476E-B221-0AA248E066AE}" srcOrd="0" destOrd="0" presId="urn:microsoft.com/office/officeart/2005/8/layout/orgChart1"/>
    <dgm:cxn modelId="{BE67F23A-3B3E-42C7-BFAB-AB715DEFEF9D}" type="presOf" srcId="{C09E68E1-9B5B-4EA1-9F21-A1B2D99A164F}" destId="{B986F211-7B89-4118-BE76-38CF706B0A88}" srcOrd="0" destOrd="0" presId="urn:microsoft.com/office/officeart/2005/8/layout/orgChart1"/>
    <dgm:cxn modelId="{E10106E0-4ACB-4B16-86BE-F9B2F5672E13}" type="presOf" srcId="{C61BEE10-D5E0-44BD-9D5A-25E4FFB9D25D}" destId="{CA57B14F-5B27-4325-9570-EECCBCC32DAD}" srcOrd="0" destOrd="0" presId="urn:microsoft.com/office/officeart/2005/8/layout/orgChart1"/>
    <dgm:cxn modelId="{A51C048A-8581-46F3-B590-F907E70F4E16}" srcId="{EE47CF6B-AFE5-49CB-98EF-907B9C1A25B7}" destId="{41C9D889-5738-4FA8-83FF-08CE1FD75393}" srcOrd="2" destOrd="0" parTransId="{C61BEE10-D5E0-44BD-9D5A-25E4FFB9D25D}" sibTransId="{E0962ACE-2CB0-47F7-85F6-05C5EA7F518B}"/>
    <dgm:cxn modelId="{FBCB147C-72E7-42B0-A3E0-7283DFD34187}" type="presOf" srcId="{A6F5D1EF-A5C1-4CB1-9588-9667F175F0B8}" destId="{BC485A25-B61B-46FC-A51D-FF2592563456}" srcOrd="0" destOrd="0" presId="urn:microsoft.com/office/officeart/2005/8/layout/orgChart1"/>
    <dgm:cxn modelId="{231E61CF-F93E-4FF2-808E-8BA703F6250F}" type="presOf" srcId="{3BB9B292-676A-4FF7-9079-05897AEB0029}" destId="{A583ED61-16F7-4075-96B7-75D9E03A3215}" srcOrd="0" destOrd="0" presId="urn:microsoft.com/office/officeart/2005/8/layout/orgChart1"/>
    <dgm:cxn modelId="{912AC150-1EFC-43C2-84CD-F8A029B1DDBB}" type="presOf" srcId="{EE47CF6B-AFE5-49CB-98EF-907B9C1A25B7}" destId="{07947D32-9F81-456F-8BAD-C99845FEBE95}" srcOrd="0" destOrd="0" presId="urn:microsoft.com/office/officeart/2005/8/layout/orgChart1"/>
    <dgm:cxn modelId="{0566F7A1-4CDB-4E60-96E9-B65B5C166D96}" type="presOf" srcId="{8142C67E-CA3C-452B-9C24-B93F8CD37E7A}" destId="{078A7C47-D07E-4105-99B7-105C658F77AB}" srcOrd="0" destOrd="0" presId="urn:microsoft.com/office/officeart/2005/8/layout/orgChart1"/>
    <dgm:cxn modelId="{3D844C00-617A-4752-ADD4-EBF4C5CA4CF1}" type="presOf" srcId="{05FB4E1E-3FCF-4302-BAF7-084220F11DE1}" destId="{07F51836-F13A-4651-B02E-B1E72F17BA33}" srcOrd="0" destOrd="0" presId="urn:microsoft.com/office/officeart/2005/8/layout/orgChart1"/>
    <dgm:cxn modelId="{8BD753A7-886D-4621-AF3A-A60246F3A534}" type="presOf" srcId="{7605ADF9-9EB1-47A9-8142-94A9D2B27DAD}" destId="{51F480BF-5555-45A1-AD46-70F39650E1E6}" srcOrd="0" destOrd="0" presId="urn:microsoft.com/office/officeart/2005/8/layout/orgChart1"/>
    <dgm:cxn modelId="{39976280-3278-4FEF-983F-3AF451C4579B}" type="presOf" srcId="{067AF07B-8860-46C4-AE72-BFA66406BCBD}" destId="{15900CB7-E559-43E4-B77B-FE40B00121E3}" srcOrd="0" destOrd="0" presId="urn:microsoft.com/office/officeart/2005/8/layout/orgChart1"/>
    <dgm:cxn modelId="{45AA3D65-1B92-4E06-9E2D-6CD2EA8BED2B}" type="presOf" srcId="{F7998CA5-E13C-4A6B-BDAB-F5DDADFDCB59}" destId="{E1F00FFD-EAB2-40E2-841C-B05BDFFA7151}" srcOrd="1" destOrd="0" presId="urn:microsoft.com/office/officeart/2005/8/layout/orgChart1"/>
    <dgm:cxn modelId="{6EF8269D-6C30-4078-B454-BBD441EF0569}" type="presOf" srcId="{3BB9B292-676A-4FF7-9079-05897AEB0029}" destId="{5B2D7081-C8EF-4971-9019-31DA379174D3}" srcOrd="1" destOrd="0" presId="urn:microsoft.com/office/officeart/2005/8/layout/orgChart1"/>
    <dgm:cxn modelId="{B6365EB8-8D82-40BD-BDF6-840B07E61433}" srcId="{F7998CA5-E13C-4A6B-BDAB-F5DDADFDCB59}" destId="{C09E68E1-9B5B-4EA1-9F21-A1B2D99A164F}" srcOrd="1" destOrd="0" parTransId="{14168FE8-6624-4687-A8A0-59BF0F3FF7E6}" sibTransId="{509A6CB0-B281-4AEA-8762-63BC82BA7929}"/>
    <dgm:cxn modelId="{B8C3E0B1-D5B9-4C14-BF64-9946E793E2DC}" srcId="{EE47CF6B-AFE5-49CB-98EF-907B9C1A25B7}" destId="{F7998CA5-E13C-4A6B-BDAB-F5DDADFDCB59}" srcOrd="0" destOrd="0" parTransId="{067AF07B-8860-46C4-AE72-BFA66406BCBD}" sibTransId="{4E112A06-B411-44AB-B693-3F010DCD805B}"/>
    <dgm:cxn modelId="{9BE6FA6A-8C27-46B3-AD76-A553F646ACD5}" type="presOf" srcId="{57D6CC02-2F66-41D5-BA5A-F24E679BB84E}" destId="{C93E4975-35A0-4415-89D1-091B9E3B44D3}" srcOrd="1" destOrd="0" presId="urn:microsoft.com/office/officeart/2005/8/layout/orgChart1"/>
    <dgm:cxn modelId="{51F86E83-6B7B-4F82-BAD1-72C62668D7A4}" type="presOf" srcId="{14168FE8-6624-4687-A8A0-59BF0F3FF7E6}" destId="{CB0C022A-6075-433E-9772-23076AB75BC7}" srcOrd="0" destOrd="0" presId="urn:microsoft.com/office/officeart/2005/8/layout/orgChart1"/>
    <dgm:cxn modelId="{4A9EE124-3186-48C9-B799-1E7E1E712D2B}" srcId="{EE47CF6B-AFE5-49CB-98EF-907B9C1A25B7}" destId="{8A456644-AEA0-44F4-BB93-6D9F01827CDC}" srcOrd="3" destOrd="0" parTransId="{8142C67E-CA3C-452B-9C24-B93F8CD37E7A}" sibTransId="{CAB2FFFD-C6FB-47EF-8204-A497755196FC}"/>
    <dgm:cxn modelId="{DE6C09A9-1F68-42C7-AF52-DB0D09898527}" srcId="{C09E68E1-9B5B-4EA1-9F21-A1B2D99A164F}" destId="{05FB4E1E-3FCF-4302-BAF7-084220F11DE1}" srcOrd="0" destOrd="0" parTransId="{F3952CED-694F-4CB6-AC42-0965AE085B47}" sibTransId="{3FA76998-13BE-4422-941E-5F08644E55D3}"/>
    <dgm:cxn modelId="{3D77B364-3DBA-4CB5-97D4-A2C8EC7365B5}" type="presOf" srcId="{EE47CF6B-AFE5-49CB-98EF-907B9C1A25B7}" destId="{A51AAFA5-3B07-4A8A-87A5-C6AD979298F8}" srcOrd="1" destOrd="0" presId="urn:microsoft.com/office/officeart/2005/8/layout/orgChart1"/>
    <dgm:cxn modelId="{FFE68F30-D630-4E0E-A527-06417A3B6F42}" type="presOf" srcId="{8A456644-AEA0-44F4-BB93-6D9F01827CDC}" destId="{C6E3274C-E8D6-49B4-9E95-D06FA4A68E56}" srcOrd="1" destOrd="0" presId="urn:microsoft.com/office/officeart/2005/8/layout/orgChart1"/>
    <dgm:cxn modelId="{66EB4A4E-AC6F-4DD6-B8AB-A12385B355A7}" type="presOf" srcId="{6BCBC4E3-24C1-473D-ABCE-65F4D0912758}" destId="{24C00EDF-02FF-4B2F-BB31-E915D15C4833}" srcOrd="1" destOrd="0" presId="urn:microsoft.com/office/officeart/2005/8/layout/orgChart1"/>
    <dgm:cxn modelId="{2F281CBA-ACAC-4F21-AD7E-B9DB42A8D9A7}" type="presOf" srcId="{B88FD3C7-8F50-412E-965B-BCA2F10CE64C}" destId="{7D200F58-180C-4C93-BB55-A180F962F707}" srcOrd="0" destOrd="0" presId="urn:microsoft.com/office/officeart/2005/8/layout/orgChart1"/>
    <dgm:cxn modelId="{7EC7D873-0B76-4606-A69F-F24650B503A2}" type="presOf" srcId="{B62636E3-BD76-49C5-83C5-0A34D3858B9C}" destId="{F5FB6A00-2482-4998-8CD5-09C9BB22BD0A}" srcOrd="0" destOrd="0" presId="urn:microsoft.com/office/officeart/2005/8/layout/orgChart1"/>
    <dgm:cxn modelId="{5FB494F6-BEEC-456D-B088-413198712167}" srcId="{F7998CA5-E13C-4A6B-BDAB-F5DDADFDCB59}" destId="{8C355266-D5B3-4D49-9F67-EEC53A531A83}" srcOrd="2" destOrd="0" parTransId="{B88FD3C7-8F50-412E-965B-BCA2F10CE64C}" sibTransId="{2727A8F0-459E-4C29-A94A-45C7AC2A72D9}"/>
    <dgm:cxn modelId="{EDF7FE82-460A-4620-81A9-4D7E41D15BF5}" type="presOf" srcId="{2DAEC63C-0827-466C-80D9-D697E19BE6B9}" destId="{84769A5E-B779-4DD3-BC07-686DD00979FD}" srcOrd="1" destOrd="0" presId="urn:microsoft.com/office/officeart/2005/8/layout/orgChart1"/>
    <dgm:cxn modelId="{A230BAC9-6A4C-4129-9CE9-AD4C0FE70B10}" type="presOf" srcId="{85AF5AB0-FA34-4735-BD20-1EDA2F11FEC3}" destId="{B834E367-15D9-49FE-BF96-C5EDC4BF508F}" srcOrd="0" destOrd="0" presId="urn:microsoft.com/office/officeart/2005/8/layout/orgChart1"/>
    <dgm:cxn modelId="{C69C0A13-4C42-4B4E-ABA4-45CBBF5BC00C}" srcId="{EE47CF6B-AFE5-49CB-98EF-907B9C1A25B7}" destId="{2DAEC63C-0827-466C-80D9-D697E19BE6B9}" srcOrd="5" destOrd="0" parTransId="{8C15A33C-759C-4277-B293-70FF4CD4693B}" sibTransId="{28D8FF15-0403-4FCD-9497-69D821F5EA6A}"/>
    <dgm:cxn modelId="{1ABB2BEC-4D36-4C40-B112-5891E29F7A5D}" type="presOf" srcId="{2CE9C5CB-0EB1-4842-8C1E-888320864920}" destId="{DB8E6BDE-B967-472D-BA22-8070F444A21B}" srcOrd="0" destOrd="0" presId="urn:microsoft.com/office/officeart/2005/8/layout/orgChart1"/>
    <dgm:cxn modelId="{B509B7D7-DEEB-4B0A-9C8A-CEE016DF8523}" type="presOf" srcId="{C09E68E1-9B5B-4EA1-9F21-A1B2D99A164F}" destId="{D92198CE-8291-4359-9AC5-555AA8C87DCF}" srcOrd="1" destOrd="0" presId="urn:microsoft.com/office/officeart/2005/8/layout/orgChart1"/>
    <dgm:cxn modelId="{F6596B8D-5557-483B-AE73-C746E99A9BFC}" type="presOf" srcId="{8C355266-D5B3-4D49-9F67-EEC53A531A83}" destId="{1AF130CC-90A2-4999-AEAA-F31F8BC69273}" srcOrd="1" destOrd="0" presId="urn:microsoft.com/office/officeart/2005/8/layout/orgChart1"/>
    <dgm:cxn modelId="{B97A20D3-FC61-4263-91B6-797521A87ACC}" srcId="{EE47CF6B-AFE5-49CB-98EF-907B9C1A25B7}" destId="{3BB9B292-676A-4FF7-9079-05897AEB0029}" srcOrd="4" destOrd="0" parTransId="{2CE9C5CB-0EB1-4842-8C1E-888320864920}" sibTransId="{03950EFC-BD4B-452C-8FD0-D386EC78E007}"/>
    <dgm:cxn modelId="{1552099C-0369-4DA8-8976-CB4ACD84286B}" type="presOf" srcId="{F7998CA5-E13C-4A6B-BDAB-F5DDADFDCB59}" destId="{787FE527-E668-4952-86C1-16BC7ACFEFCA}" srcOrd="0" destOrd="0" presId="urn:microsoft.com/office/officeart/2005/8/layout/orgChart1"/>
    <dgm:cxn modelId="{F1AA12F3-888B-4BC1-B03B-018751FA552D}" type="presOf" srcId="{57D6CC02-2F66-41D5-BA5A-F24E679BB84E}" destId="{C68283EA-8ABF-4E73-AED5-1B09EC08AD39}" srcOrd="0" destOrd="0" presId="urn:microsoft.com/office/officeart/2005/8/layout/orgChart1"/>
    <dgm:cxn modelId="{46623208-4F02-48E9-82B7-61074A0DA544}" srcId="{6BCBC4E3-24C1-473D-ABCE-65F4D0912758}" destId="{EE47CF6B-AFE5-49CB-98EF-907B9C1A25B7}" srcOrd="0" destOrd="0" parTransId="{C4CEE620-D5D4-4738-AEFF-4CB1A227F8FF}" sibTransId="{84A137DF-63D9-43C4-8C6D-24E8490D795D}"/>
    <dgm:cxn modelId="{376042A3-3CB0-4224-B894-8853AB0B289F}" type="presOf" srcId="{2DAEC63C-0827-466C-80D9-D697E19BE6B9}" destId="{8AC1620E-98C1-4E1B-8EB3-9C6B31318C1A}" srcOrd="0" destOrd="0" presId="urn:microsoft.com/office/officeart/2005/8/layout/orgChart1"/>
    <dgm:cxn modelId="{A9D62FD2-820A-4433-9224-3E15FDFD575C}" type="presOf" srcId="{661C7012-97D3-4930-B262-8CDDBD92C748}" destId="{A49C1F73-43C7-47AE-8B77-CDA03B0F7658}" srcOrd="1" destOrd="0" presId="urn:microsoft.com/office/officeart/2005/8/layout/orgChart1"/>
    <dgm:cxn modelId="{278A3BFC-F61D-4E58-9A62-07B6A4EFDB9F}" type="presOf" srcId="{41C9D889-5738-4FA8-83FF-08CE1FD75393}" destId="{F0AC1BA7-152D-4431-B0C4-EE703727617D}" srcOrd="0" destOrd="0" presId="urn:microsoft.com/office/officeart/2005/8/layout/orgChart1"/>
    <dgm:cxn modelId="{C948C547-80A4-46A9-B34E-3E870E039467}" srcId="{EE47CF6B-AFE5-49CB-98EF-907B9C1A25B7}" destId="{661C7012-97D3-4930-B262-8CDDBD92C748}" srcOrd="1" destOrd="0" parTransId="{0CD4910E-7F4D-4CE4-8B1A-2E6045F61CA5}" sibTransId="{5835470D-9B5E-4A19-B181-59F1B30D1C79}"/>
    <dgm:cxn modelId="{219DE27E-7727-4FD3-9AAA-B0A53675E35A}" type="presOf" srcId="{41C9D889-5738-4FA8-83FF-08CE1FD75393}" destId="{3D1B314B-9127-454C-8467-1644D605EF3D}" srcOrd="1" destOrd="0" presId="urn:microsoft.com/office/officeart/2005/8/layout/orgChart1"/>
    <dgm:cxn modelId="{DF37D753-8E6C-4392-A022-05008C09F6D4}" type="presOf" srcId="{0CD4910E-7F4D-4CE4-8B1A-2E6045F61CA5}" destId="{90F4B834-D856-405C-82B3-532C633F4F7C}" srcOrd="0" destOrd="0" presId="urn:microsoft.com/office/officeart/2005/8/layout/orgChart1"/>
    <dgm:cxn modelId="{74884F40-5756-45CA-90B9-FA8690BD2C04}" type="presOf" srcId="{8C355266-D5B3-4D49-9F67-EEC53A531A83}" destId="{0C6C674B-5331-4B2D-8FF6-892D61B71EB5}" srcOrd="0" destOrd="0" presId="urn:microsoft.com/office/officeart/2005/8/layout/orgChart1"/>
    <dgm:cxn modelId="{E0FED92C-3A0E-4859-AB68-C7E262B75B8F}" srcId="{F7998CA5-E13C-4A6B-BDAB-F5DDADFDCB59}" destId="{7605ADF9-9EB1-47A9-8142-94A9D2B27DAD}" srcOrd="0" destOrd="0" parTransId="{B62636E3-BD76-49C5-83C5-0A34D3858B9C}" sibTransId="{B17CB8C1-EEB5-40C7-929D-5C71932A067E}"/>
    <dgm:cxn modelId="{A81D06A4-750C-439D-BF0A-098E141A9548}" srcId="{A6F5D1EF-A5C1-4CB1-9588-9667F175F0B8}" destId="{6BCBC4E3-24C1-473D-ABCE-65F4D0912758}" srcOrd="0" destOrd="0" parTransId="{59CA4860-F26A-4D77-A82B-03B65FDBB84C}" sibTransId="{91DCEF59-CB39-4687-A437-242882F9B34A}"/>
    <dgm:cxn modelId="{AB06FB53-14E3-40B9-A6D6-5C9470E14259}" type="presOf" srcId="{661C7012-97D3-4930-B262-8CDDBD92C748}" destId="{1A739429-7686-4C68-9C49-12419B3CB72E}" srcOrd="0" destOrd="0" presId="urn:microsoft.com/office/officeart/2005/8/layout/orgChart1"/>
    <dgm:cxn modelId="{E3602263-AF8B-446B-BF5D-5DE38C8142E9}" type="presOf" srcId="{05FB4E1E-3FCF-4302-BAF7-084220F11DE1}" destId="{3C69B3A2-AAFF-401C-94E7-A123A5BDCC8E}" srcOrd="1" destOrd="0" presId="urn:microsoft.com/office/officeart/2005/8/layout/orgChart1"/>
    <dgm:cxn modelId="{735C6520-D0E9-4DA1-A2F9-2D35F0FA614C}" type="presOf" srcId="{6BCBC4E3-24C1-473D-ABCE-65F4D0912758}" destId="{81DDA0BF-FD19-4A91-ADB9-A1347D51E83C}" srcOrd="0" destOrd="0" presId="urn:microsoft.com/office/officeart/2005/8/layout/orgChart1"/>
    <dgm:cxn modelId="{9F66C9B5-57F5-4CD8-93C9-40B1C153D1AE}" type="presOf" srcId="{7605ADF9-9EB1-47A9-8142-94A9D2B27DAD}" destId="{EA5ACC6C-6906-4117-BD44-848E8F421B2E}" srcOrd="1" destOrd="0" presId="urn:microsoft.com/office/officeart/2005/8/layout/orgChart1"/>
    <dgm:cxn modelId="{E03C6321-9E92-4010-88E5-13051E3F7921}" srcId="{8C355266-D5B3-4D49-9F67-EEC53A531A83}" destId="{57D6CC02-2F66-41D5-BA5A-F24E679BB84E}" srcOrd="0" destOrd="0" parTransId="{85AF5AB0-FA34-4735-BD20-1EDA2F11FEC3}" sibTransId="{3705FFC7-0B6A-4679-A1FD-917CA9C8363B}"/>
    <dgm:cxn modelId="{B389DF8F-1DDB-4685-AEFE-6F43DD697C8E}" type="presOf" srcId="{8A456644-AEA0-44F4-BB93-6D9F01827CDC}" destId="{2677E572-9B87-4534-ADB5-8B9837673244}" srcOrd="0" destOrd="0" presId="urn:microsoft.com/office/officeart/2005/8/layout/orgChart1"/>
    <dgm:cxn modelId="{21AAF039-90A2-4297-9798-1D303D302FA8}" type="presOf" srcId="{8C15A33C-759C-4277-B293-70FF4CD4693B}" destId="{AB061E05-13FD-4929-B72E-14C4C6D8E40D}" srcOrd="0" destOrd="0" presId="urn:microsoft.com/office/officeart/2005/8/layout/orgChart1"/>
    <dgm:cxn modelId="{D7B4FBEB-5579-4FB3-B864-F8F383AE7A7C}" type="presOf" srcId="{F3952CED-694F-4CB6-AC42-0965AE085B47}" destId="{06C78E4A-705A-413F-920E-91C56744B0F7}" srcOrd="0" destOrd="0" presId="urn:microsoft.com/office/officeart/2005/8/layout/orgChart1"/>
    <dgm:cxn modelId="{6DA5A92F-B9DF-44A7-826E-3EFA86DD6222}" type="presParOf" srcId="{BC485A25-B61B-46FC-A51D-FF2592563456}" destId="{4FBC18A4-1D60-4F80-A272-C53D39164A83}" srcOrd="0" destOrd="0" presId="urn:microsoft.com/office/officeart/2005/8/layout/orgChart1"/>
    <dgm:cxn modelId="{48784FD6-8922-4839-B6E2-DE912D51B384}" type="presParOf" srcId="{4FBC18A4-1D60-4F80-A272-C53D39164A83}" destId="{89915C7F-368E-438A-8A52-68FDB42E83EF}" srcOrd="0" destOrd="0" presId="urn:microsoft.com/office/officeart/2005/8/layout/orgChart1"/>
    <dgm:cxn modelId="{59B29BC9-66D9-4D30-97B9-6FCE7AF660E3}" type="presParOf" srcId="{89915C7F-368E-438A-8A52-68FDB42E83EF}" destId="{81DDA0BF-FD19-4A91-ADB9-A1347D51E83C}" srcOrd="0" destOrd="0" presId="urn:microsoft.com/office/officeart/2005/8/layout/orgChart1"/>
    <dgm:cxn modelId="{12760C7E-DBA7-4F2A-8B86-F1C7CB87B152}" type="presParOf" srcId="{89915C7F-368E-438A-8A52-68FDB42E83EF}" destId="{24C00EDF-02FF-4B2F-BB31-E915D15C4833}" srcOrd="1" destOrd="0" presId="urn:microsoft.com/office/officeart/2005/8/layout/orgChart1"/>
    <dgm:cxn modelId="{86829F56-E609-4EA4-BE64-A1580DC9A24E}" type="presParOf" srcId="{4FBC18A4-1D60-4F80-A272-C53D39164A83}" destId="{4C1F2878-0A61-4806-A314-22226E658559}" srcOrd="1" destOrd="0" presId="urn:microsoft.com/office/officeart/2005/8/layout/orgChart1"/>
    <dgm:cxn modelId="{91673E77-9F56-4497-AC24-6D138D76803B}" type="presParOf" srcId="{4C1F2878-0A61-4806-A314-22226E658559}" destId="{153DF180-B0BD-476E-B221-0AA248E066AE}" srcOrd="0" destOrd="0" presId="urn:microsoft.com/office/officeart/2005/8/layout/orgChart1"/>
    <dgm:cxn modelId="{69241249-A737-4691-B6EA-0E0CCFFC9643}" type="presParOf" srcId="{4C1F2878-0A61-4806-A314-22226E658559}" destId="{E410892D-CC9A-4DFB-AFCA-C872F292BB55}" srcOrd="1" destOrd="0" presId="urn:microsoft.com/office/officeart/2005/8/layout/orgChart1"/>
    <dgm:cxn modelId="{D3D84639-1497-4BFA-9401-65DB3FDCF128}" type="presParOf" srcId="{E410892D-CC9A-4DFB-AFCA-C872F292BB55}" destId="{E1F0ACF2-C287-4B95-AC82-70F0200CCD88}" srcOrd="0" destOrd="0" presId="urn:microsoft.com/office/officeart/2005/8/layout/orgChart1"/>
    <dgm:cxn modelId="{407470A5-DB6F-4103-8085-BD0BC3FFB122}" type="presParOf" srcId="{E1F0ACF2-C287-4B95-AC82-70F0200CCD88}" destId="{07947D32-9F81-456F-8BAD-C99845FEBE95}" srcOrd="0" destOrd="0" presId="urn:microsoft.com/office/officeart/2005/8/layout/orgChart1"/>
    <dgm:cxn modelId="{74EC1672-BADC-4EBB-8C3B-111C60BC4A2B}" type="presParOf" srcId="{E1F0ACF2-C287-4B95-AC82-70F0200CCD88}" destId="{A51AAFA5-3B07-4A8A-87A5-C6AD979298F8}" srcOrd="1" destOrd="0" presId="urn:microsoft.com/office/officeart/2005/8/layout/orgChart1"/>
    <dgm:cxn modelId="{78539EDC-7DEF-4236-A5F9-7BAC62B45EE6}" type="presParOf" srcId="{E410892D-CC9A-4DFB-AFCA-C872F292BB55}" destId="{BF246917-3E13-4CE1-9D7B-9E4E0315DBAE}" srcOrd="1" destOrd="0" presId="urn:microsoft.com/office/officeart/2005/8/layout/orgChart1"/>
    <dgm:cxn modelId="{99C5D617-AA1F-4BFC-9FB4-AD204D1D0922}" type="presParOf" srcId="{BF246917-3E13-4CE1-9D7B-9E4E0315DBAE}" destId="{15900CB7-E559-43E4-B77B-FE40B00121E3}" srcOrd="0" destOrd="0" presId="urn:microsoft.com/office/officeart/2005/8/layout/orgChart1"/>
    <dgm:cxn modelId="{C8BA9D76-4597-460D-97D2-A9D6306488A2}" type="presParOf" srcId="{BF246917-3E13-4CE1-9D7B-9E4E0315DBAE}" destId="{1C444539-0DAF-4935-93BE-62B213268F1E}" srcOrd="1" destOrd="0" presId="urn:microsoft.com/office/officeart/2005/8/layout/orgChart1"/>
    <dgm:cxn modelId="{C1AC2E75-06FC-45AB-BA57-6FC67EB1D404}" type="presParOf" srcId="{1C444539-0DAF-4935-93BE-62B213268F1E}" destId="{57E6E7DC-A4CA-4D97-8A02-7C02AE452CAD}" srcOrd="0" destOrd="0" presId="urn:microsoft.com/office/officeart/2005/8/layout/orgChart1"/>
    <dgm:cxn modelId="{E12ABD2E-AB87-4C3E-8F6B-74646327A011}" type="presParOf" srcId="{57E6E7DC-A4CA-4D97-8A02-7C02AE452CAD}" destId="{787FE527-E668-4952-86C1-16BC7ACFEFCA}" srcOrd="0" destOrd="0" presId="urn:microsoft.com/office/officeart/2005/8/layout/orgChart1"/>
    <dgm:cxn modelId="{FB230615-1579-40F1-8AAF-EDA1708564FD}" type="presParOf" srcId="{57E6E7DC-A4CA-4D97-8A02-7C02AE452CAD}" destId="{E1F00FFD-EAB2-40E2-841C-B05BDFFA7151}" srcOrd="1" destOrd="0" presId="urn:microsoft.com/office/officeart/2005/8/layout/orgChart1"/>
    <dgm:cxn modelId="{682CF620-78B1-46A6-9C66-C36ECA948F78}" type="presParOf" srcId="{1C444539-0DAF-4935-93BE-62B213268F1E}" destId="{FA615157-BFC2-40DC-A714-1A01DF7178A7}" srcOrd="1" destOrd="0" presId="urn:microsoft.com/office/officeart/2005/8/layout/orgChart1"/>
    <dgm:cxn modelId="{2B0DEB9F-0F1C-4BF1-AA0C-1DEB6006B4E5}" type="presParOf" srcId="{FA615157-BFC2-40DC-A714-1A01DF7178A7}" destId="{F5FB6A00-2482-4998-8CD5-09C9BB22BD0A}" srcOrd="0" destOrd="0" presId="urn:microsoft.com/office/officeart/2005/8/layout/orgChart1"/>
    <dgm:cxn modelId="{91EBF6CF-89AE-4745-AB71-E18E6312CABC}" type="presParOf" srcId="{FA615157-BFC2-40DC-A714-1A01DF7178A7}" destId="{CA857A2B-0246-4E17-84F1-012F026F8E8E}" srcOrd="1" destOrd="0" presId="urn:microsoft.com/office/officeart/2005/8/layout/orgChart1"/>
    <dgm:cxn modelId="{544F9A4A-5727-4FBC-8773-FBAD362C84D8}" type="presParOf" srcId="{CA857A2B-0246-4E17-84F1-012F026F8E8E}" destId="{489D8F7B-F490-49D9-93EC-61687AB8DCB9}" srcOrd="0" destOrd="0" presId="urn:microsoft.com/office/officeart/2005/8/layout/orgChart1"/>
    <dgm:cxn modelId="{9F6E8F95-C244-4BE6-A4D1-FFE4EA014E6C}" type="presParOf" srcId="{489D8F7B-F490-49D9-93EC-61687AB8DCB9}" destId="{51F480BF-5555-45A1-AD46-70F39650E1E6}" srcOrd="0" destOrd="0" presId="urn:microsoft.com/office/officeart/2005/8/layout/orgChart1"/>
    <dgm:cxn modelId="{F7472C5E-A316-4A3D-9740-DC3C76B33F3C}" type="presParOf" srcId="{489D8F7B-F490-49D9-93EC-61687AB8DCB9}" destId="{EA5ACC6C-6906-4117-BD44-848E8F421B2E}" srcOrd="1" destOrd="0" presId="urn:microsoft.com/office/officeart/2005/8/layout/orgChart1"/>
    <dgm:cxn modelId="{BBA7B565-4313-433A-AA99-9AEDDA7EAF5B}" type="presParOf" srcId="{CA857A2B-0246-4E17-84F1-012F026F8E8E}" destId="{E0259CDC-9C30-4371-A283-AC2486A3EBBD}" srcOrd="1" destOrd="0" presId="urn:microsoft.com/office/officeart/2005/8/layout/orgChart1"/>
    <dgm:cxn modelId="{6D366F40-8D03-491E-8711-10B1A6C4094B}" type="presParOf" srcId="{CA857A2B-0246-4E17-84F1-012F026F8E8E}" destId="{01AB7059-39C0-4203-98B1-8E707FC8F33A}" srcOrd="2" destOrd="0" presId="urn:microsoft.com/office/officeart/2005/8/layout/orgChart1"/>
    <dgm:cxn modelId="{08430B22-1FB8-480B-944C-EA51E05591B8}" type="presParOf" srcId="{FA615157-BFC2-40DC-A714-1A01DF7178A7}" destId="{CB0C022A-6075-433E-9772-23076AB75BC7}" srcOrd="2" destOrd="0" presId="urn:microsoft.com/office/officeart/2005/8/layout/orgChart1"/>
    <dgm:cxn modelId="{7DA2ABAE-328E-4FA4-9A00-F11210EEFA0D}" type="presParOf" srcId="{FA615157-BFC2-40DC-A714-1A01DF7178A7}" destId="{C041B8D6-9F13-4BB4-BCAD-C794E8572759}" srcOrd="3" destOrd="0" presId="urn:microsoft.com/office/officeart/2005/8/layout/orgChart1"/>
    <dgm:cxn modelId="{72589B6B-BF2B-4AD0-A5B9-C65616042DEA}" type="presParOf" srcId="{C041B8D6-9F13-4BB4-BCAD-C794E8572759}" destId="{972F98DD-7D79-4F35-9729-5B2F3360A8AC}" srcOrd="0" destOrd="0" presId="urn:microsoft.com/office/officeart/2005/8/layout/orgChart1"/>
    <dgm:cxn modelId="{C72C1800-326E-4C19-B34B-382E99569ACB}" type="presParOf" srcId="{972F98DD-7D79-4F35-9729-5B2F3360A8AC}" destId="{B986F211-7B89-4118-BE76-38CF706B0A88}" srcOrd="0" destOrd="0" presId="urn:microsoft.com/office/officeart/2005/8/layout/orgChart1"/>
    <dgm:cxn modelId="{CA8060B2-7596-423A-AC38-FC1A5EB5E83D}" type="presParOf" srcId="{972F98DD-7D79-4F35-9729-5B2F3360A8AC}" destId="{D92198CE-8291-4359-9AC5-555AA8C87DCF}" srcOrd="1" destOrd="0" presId="urn:microsoft.com/office/officeart/2005/8/layout/orgChart1"/>
    <dgm:cxn modelId="{19F04C15-36B5-4CBC-8B1E-EE35DF618397}" type="presParOf" srcId="{C041B8D6-9F13-4BB4-BCAD-C794E8572759}" destId="{CD09F649-45B5-4E10-90DA-9FBDE7CD3619}" srcOrd="1" destOrd="0" presId="urn:microsoft.com/office/officeart/2005/8/layout/orgChart1"/>
    <dgm:cxn modelId="{BC6131D4-3EAC-45F2-AB11-93DA59F422CD}" type="presParOf" srcId="{C041B8D6-9F13-4BB4-BCAD-C794E8572759}" destId="{FC5449DA-5490-4BC7-B7D2-9540FF19D84F}" srcOrd="2" destOrd="0" presId="urn:microsoft.com/office/officeart/2005/8/layout/orgChart1"/>
    <dgm:cxn modelId="{3EE708B7-A043-4878-8155-A2EC7D2C8890}" type="presParOf" srcId="{FC5449DA-5490-4BC7-B7D2-9540FF19D84F}" destId="{06C78E4A-705A-413F-920E-91C56744B0F7}" srcOrd="0" destOrd="0" presId="urn:microsoft.com/office/officeart/2005/8/layout/orgChart1"/>
    <dgm:cxn modelId="{4EE31B4B-4724-46D8-ACC6-FB50E7E4D1C2}" type="presParOf" srcId="{FC5449DA-5490-4BC7-B7D2-9540FF19D84F}" destId="{0E73E719-97B8-4C8A-90CC-65661887A468}" srcOrd="1" destOrd="0" presId="urn:microsoft.com/office/officeart/2005/8/layout/orgChart1"/>
    <dgm:cxn modelId="{95EDAC7C-753C-4A28-99C6-B2D44A48F1E9}" type="presParOf" srcId="{0E73E719-97B8-4C8A-90CC-65661887A468}" destId="{5B63AE76-025C-4D28-A7C7-0B10288A590F}" srcOrd="0" destOrd="0" presId="urn:microsoft.com/office/officeart/2005/8/layout/orgChart1"/>
    <dgm:cxn modelId="{711A5241-2472-4B98-AC02-9C28D417EBB2}" type="presParOf" srcId="{5B63AE76-025C-4D28-A7C7-0B10288A590F}" destId="{07F51836-F13A-4651-B02E-B1E72F17BA33}" srcOrd="0" destOrd="0" presId="urn:microsoft.com/office/officeart/2005/8/layout/orgChart1"/>
    <dgm:cxn modelId="{28E3BC79-6522-481B-B847-BDCF3AC3C4F8}" type="presParOf" srcId="{5B63AE76-025C-4D28-A7C7-0B10288A590F}" destId="{3C69B3A2-AAFF-401C-94E7-A123A5BDCC8E}" srcOrd="1" destOrd="0" presId="urn:microsoft.com/office/officeart/2005/8/layout/orgChart1"/>
    <dgm:cxn modelId="{C69B3C58-4404-4133-998C-B7BD5CAE53A2}" type="presParOf" srcId="{0E73E719-97B8-4C8A-90CC-65661887A468}" destId="{CE7D476A-9BFC-4121-973A-F838C00279B1}" srcOrd="1" destOrd="0" presId="urn:microsoft.com/office/officeart/2005/8/layout/orgChart1"/>
    <dgm:cxn modelId="{2D3794C7-207F-45FB-AD4A-8B649CCBD647}" type="presParOf" srcId="{0E73E719-97B8-4C8A-90CC-65661887A468}" destId="{F3131B47-7A19-48DA-9681-4FD07631606F}" srcOrd="2" destOrd="0" presId="urn:microsoft.com/office/officeart/2005/8/layout/orgChart1"/>
    <dgm:cxn modelId="{26BD45D3-8DC7-49EB-891C-79E68A43BFF3}" type="presParOf" srcId="{FA615157-BFC2-40DC-A714-1A01DF7178A7}" destId="{7D200F58-180C-4C93-BB55-A180F962F707}" srcOrd="4" destOrd="0" presId="urn:microsoft.com/office/officeart/2005/8/layout/orgChart1"/>
    <dgm:cxn modelId="{4D2EC5BC-027B-4FE7-87CE-90999C024072}" type="presParOf" srcId="{FA615157-BFC2-40DC-A714-1A01DF7178A7}" destId="{3963A80E-7F00-4048-A3DC-8916CDBA301C}" srcOrd="5" destOrd="0" presId="urn:microsoft.com/office/officeart/2005/8/layout/orgChart1"/>
    <dgm:cxn modelId="{17747F9E-C3D5-4C9C-AF60-B9259D10D0BF}" type="presParOf" srcId="{3963A80E-7F00-4048-A3DC-8916CDBA301C}" destId="{2D2045B3-C4DC-4FE5-B647-AC00CFB08EE3}" srcOrd="0" destOrd="0" presId="urn:microsoft.com/office/officeart/2005/8/layout/orgChart1"/>
    <dgm:cxn modelId="{18DC9BAF-72A9-4BE0-B975-B6C7F57F0F76}" type="presParOf" srcId="{2D2045B3-C4DC-4FE5-B647-AC00CFB08EE3}" destId="{0C6C674B-5331-4B2D-8FF6-892D61B71EB5}" srcOrd="0" destOrd="0" presId="urn:microsoft.com/office/officeart/2005/8/layout/orgChart1"/>
    <dgm:cxn modelId="{729194F7-3A50-44E3-AD62-182A1BC762CD}" type="presParOf" srcId="{2D2045B3-C4DC-4FE5-B647-AC00CFB08EE3}" destId="{1AF130CC-90A2-4999-AEAA-F31F8BC69273}" srcOrd="1" destOrd="0" presId="urn:microsoft.com/office/officeart/2005/8/layout/orgChart1"/>
    <dgm:cxn modelId="{B76CEE12-99AB-45B8-99A0-C18953259087}" type="presParOf" srcId="{3963A80E-7F00-4048-A3DC-8916CDBA301C}" destId="{1280AF1C-091B-4ED8-A09D-ABD7FBA975E1}" srcOrd="1" destOrd="0" presId="urn:microsoft.com/office/officeart/2005/8/layout/orgChart1"/>
    <dgm:cxn modelId="{900D2F9A-846E-4E1B-B402-A9B3238AA793}" type="presParOf" srcId="{3963A80E-7F00-4048-A3DC-8916CDBA301C}" destId="{B4BBCF03-775B-4F21-9AAE-4F45DF0B13B8}" srcOrd="2" destOrd="0" presId="urn:microsoft.com/office/officeart/2005/8/layout/orgChart1"/>
    <dgm:cxn modelId="{706D9432-BBD9-4AD5-B23B-A6C6CAF6880F}" type="presParOf" srcId="{B4BBCF03-775B-4F21-9AAE-4F45DF0B13B8}" destId="{B834E367-15D9-49FE-BF96-C5EDC4BF508F}" srcOrd="0" destOrd="0" presId="urn:microsoft.com/office/officeart/2005/8/layout/orgChart1"/>
    <dgm:cxn modelId="{5358D651-7F6E-41F6-883C-CF17B83CA69D}" type="presParOf" srcId="{B4BBCF03-775B-4F21-9AAE-4F45DF0B13B8}" destId="{BA5EA023-A84E-45E4-B18A-46D3EB6BFE6B}" srcOrd="1" destOrd="0" presId="urn:microsoft.com/office/officeart/2005/8/layout/orgChart1"/>
    <dgm:cxn modelId="{8E49629A-8E95-4CB4-B65F-B23F2791203A}" type="presParOf" srcId="{BA5EA023-A84E-45E4-B18A-46D3EB6BFE6B}" destId="{9CB6C4AB-A457-4C92-B082-CE5362332BC6}" srcOrd="0" destOrd="0" presId="urn:microsoft.com/office/officeart/2005/8/layout/orgChart1"/>
    <dgm:cxn modelId="{770DB65A-BCB9-4C0D-B928-8B8927E842B5}" type="presParOf" srcId="{9CB6C4AB-A457-4C92-B082-CE5362332BC6}" destId="{C68283EA-8ABF-4E73-AED5-1B09EC08AD39}" srcOrd="0" destOrd="0" presId="urn:microsoft.com/office/officeart/2005/8/layout/orgChart1"/>
    <dgm:cxn modelId="{D1728F7F-EC12-4B1C-8E07-4075264D81E4}" type="presParOf" srcId="{9CB6C4AB-A457-4C92-B082-CE5362332BC6}" destId="{C93E4975-35A0-4415-89D1-091B9E3B44D3}" srcOrd="1" destOrd="0" presId="urn:microsoft.com/office/officeart/2005/8/layout/orgChart1"/>
    <dgm:cxn modelId="{F01E8264-B17F-4499-9CD7-C03A3D234934}" type="presParOf" srcId="{BA5EA023-A84E-45E4-B18A-46D3EB6BFE6B}" destId="{1A35587D-0BCC-4012-A720-8515ABF76EE2}" srcOrd="1" destOrd="0" presId="urn:microsoft.com/office/officeart/2005/8/layout/orgChart1"/>
    <dgm:cxn modelId="{5EEBCB06-F9FA-4A91-9E1B-3AD8E9D8E153}" type="presParOf" srcId="{BA5EA023-A84E-45E4-B18A-46D3EB6BFE6B}" destId="{3A9E9E55-9C0F-450E-B331-FD1DD68EB867}" srcOrd="2" destOrd="0" presId="urn:microsoft.com/office/officeart/2005/8/layout/orgChart1"/>
    <dgm:cxn modelId="{293FD1DC-221E-4F24-B8A0-ABE6A72C40EA}" type="presParOf" srcId="{1C444539-0DAF-4935-93BE-62B213268F1E}" destId="{4D695E9F-D08D-444A-A5F5-1D2ED74D4B46}" srcOrd="2" destOrd="0" presId="urn:microsoft.com/office/officeart/2005/8/layout/orgChart1"/>
    <dgm:cxn modelId="{C29632CD-9866-4CAC-8A09-1E2C32EF20D4}" type="presParOf" srcId="{BF246917-3E13-4CE1-9D7B-9E4E0315DBAE}" destId="{90F4B834-D856-405C-82B3-532C633F4F7C}" srcOrd="2" destOrd="0" presId="urn:microsoft.com/office/officeart/2005/8/layout/orgChart1"/>
    <dgm:cxn modelId="{2E29A3E4-3705-41A0-81E5-BC9D9318FF2B}" type="presParOf" srcId="{BF246917-3E13-4CE1-9D7B-9E4E0315DBAE}" destId="{BA87A8FB-8345-4CF4-A08B-697C0C65EBC5}" srcOrd="3" destOrd="0" presId="urn:microsoft.com/office/officeart/2005/8/layout/orgChart1"/>
    <dgm:cxn modelId="{F3F51A08-6640-4DE2-A570-3CB07E41E118}" type="presParOf" srcId="{BA87A8FB-8345-4CF4-A08B-697C0C65EBC5}" destId="{4D01AA3A-E3E2-4143-BD7D-030431705D9F}" srcOrd="0" destOrd="0" presId="urn:microsoft.com/office/officeart/2005/8/layout/orgChart1"/>
    <dgm:cxn modelId="{1F250B7F-0EB2-4410-B3FB-21BCA04CCC26}" type="presParOf" srcId="{4D01AA3A-E3E2-4143-BD7D-030431705D9F}" destId="{1A739429-7686-4C68-9C49-12419B3CB72E}" srcOrd="0" destOrd="0" presId="urn:microsoft.com/office/officeart/2005/8/layout/orgChart1"/>
    <dgm:cxn modelId="{184FA143-1563-42B5-8485-D151EFC1CADC}" type="presParOf" srcId="{4D01AA3A-E3E2-4143-BD7D-030431705D9F}" destId="{A49C1F73-43C7-47AE-8B77-CDA03B0F7658}" srcOrd="1" destOrd="0" presId="urn:microsoft.com/office/officeart/2005/8/layout/orgChart1"/>
    <dgm:cxn modelId="{C1E62A19-AE89-49DB-BD1A-47365A40CA6C}" type="presParOf" srcId="{BA87A8FB-8345-4CF4-A08B-697C0C65EBC5}" destId="{1DDC7A9F-1BC8-4EC9-8F79-F0D5FD981E5F}" srcOrd="1" destOrd="0" presId="urn:microsoft.com/office/officeart/2005/8/layout/orgChart1"/>
    <dgm:cxn modelId="{5AD4D984-2544-4242-81C5-A44ECA91EA5A}" type="presParOf" srcId="{BA87A8FB-8345-4CF4-A08B-697C0C65EBC5}" destId="{AC181D07-CCCC-4AAA-80B0-74E8E458313A}" srcOrd="2" destOrd="0" presId="urn:microsoft.com/office/officeart/2005/8/layout/orgChart1"/>
    <dgm:cxn modelId="{BAC3E9A3-8BD8-4628-B61F-A2B965907285}" type="presParOf" srcId="{BF246917-3E13-4CE1-9D7B-9E4E0315DBAE}" destId="{CA57B14F-5B27-4325-9570-EECCBCC32DAD}" srcOrd="4" destOrd="0" presId="urn:microsoft.com/office/officeart/2005/8/layout/orgChart1"/>
    <dgm:cxn modelId="{79CA2006-1022-4505-B4DA-58F408FCBD72}" type="presParOf" srcId="{BF246917-3E13-4CE1-9D7B-9E4E0315DBAE}" destId="{FFD72C5B-C924-4240-AD74-6937E263CA61}" srcOrd="5" destOrd="0" presId="urn:microsoft.com/office/officeart/2005/8/layout/orgChart1"/>
    <dgm:cxn modelId="{B98BA7D2-E12B-4EFB-A60D-12D0DE0DB128}" type="presParOf" srcId="{FFD72C5B-C924-4240-AD74-6937E263CA61}" destId="{85BE5EA1-7AF5-4628-9FCA-6064B15DADEB}" srcOrd="0" destOrd="0" presId="urn:microsoft.com/office/officeart/2005/8/layout/orgChart1"/>
    <dgm:cxn modelId="{7DB251F1-5297-4F19-8146-3735C213012D}" type="presParOf" srcId="{85BE5EA1-7AF5-4628-9FCA-6064B15DADEB}" destId="{F0AC1BA7-152D-4431-B0C4-EE703727617D}" srcOrd="0" destOrd="0" presId="urn:microsoft.com/office/officeart/2005/8/layout/orgChart1"/>
    <dgm:cxn modelId="{E9FAB2FB-C8B5-442F-99E2-1C5D8292D1AE}" type="presParOf" srcId="{85BE5EA1-7AF5-4628-9FCA-6064B15DADEB}" destId="{3D1B314B-9127-454C-8467-1644D605EF3D}" srcOrd="1" destOrd="0" presId="urn:microsoft.com/office/officeart/2005/8/layout/orgChart1"/>
    <dgm:cxn modelId="{A76DB8EF-9A85-4845-84B8-10C9FD19C3B6}" type="presParOf" srcId="{FFD72C5B-C924-4240-AD74-6937E263CA61}" destId="{7B5C6A6C-5EA1-4AF0-8391-135FED164578}" srcOrd="1" destOrd="0" presId="urn:microsoft.com/office/officeart/2005/8/layout/orgChart1"/>
    <dgm:cxn modelId="{5C85653E-E3D9-47A9-B3EA-206BA959C26A}" type="presParOf" srcId="{FFD72C5B-C924-4240-AD74-6937E263CA61}" destId="{34CB5A23-6D1B-4EF4-A924-B50582BEB387}" srcOrd="2" destOrd="0" presId="urn:microsoft.com/office/officeart/2005/8/layout/orgChart1"/>
    <dgm:cxn modelId="{3C761B33-BBC9-4140-A2E3-C5B0D33EA601}" type="presParOf" srcId="{BF246917-3E13-4CE1-9D7B-9E4E0315DBAE}" destId="{078A7C47-D07E-4105-99B7-105C658F77AB}" srcOrd="6" destOrd="0" presId="urn:microsoft.com/office/officeart/2005/8/layout/orgChart1"/>
    <dgm:cxn modelId="{27437A95-ED94-4DB7-81CC-6919ECBBA40C}" type="presParOf" srcId="{BF246917-3E13-4CE1-9D7B-9E4E0315DBAE}" destId="{A8BA3921-4900-4034-8CF6-6C54FEE58456}" srcOrd="7" destOrd="0" presId="urn:microsoft.com/office/officeart/2005/8/layout/orgChart1"/>
    <dgm:cxn modelId="{D65E848D-6ABD-4B06-8CA0-E71EDD16DAB0}" type="presParOf" srcId="{A8BA3921-4900-4034-8CF6-6C54FEE58456}" destId="{3C59F967-DF8F-4690-8578-35F988664C1D}" srcOrd="0" destOrd="0" presId="urn:microsoft.com/office/officeart/2005/8/layout/orgChart1"/>
    <dgm:cxn modelId="{670915F8-1D38-4017-87C6-717B44E508D2}" type="presParOf" srcId="{3C59F967-DF8F-4690-8578-35F988664C1D}" destId="{2677E572-9B87-4534-ADB5-8B9837673244}" srcOrd="0" destOrd="0" presId="urn:microsoft.com/office/officeart/2005/8/layout/orgChart1"/>
    <dgm:cxn modelId="{B5C47665-BBB0-4DB8-943E-53B377CCCF76}" type="presParOf" srcId="{3C59F967-DF8F-4690-8578-35F988664C1D}" destId="{C6E3274C-E8D6-49B4-9E95-D06FA4A68E56}" srcOrd="1" destOrd="0" presId="urn:microsoft.com/office/officeart/2005/8/layout/orgChart1"/>
    <dgm:cxn modelId="{D6F9F43F-F986-4C88-AB0C-8EBF4822D33E}" type="presParOf" srcId="{A8BA3921-4900-4034-8CF6-6C54FEE58456}" destId="{F9C646EF-6AA3-45B9-A285-D962B3C620A5}" srcOrd="1" destOrd="0" presId="urn:microsoft.com/office/officeart/2005/8/layout/orgChart1"/>
    <dgm:cxn modelId="{1E932E35-B1C8-495A-B540-F8B01077ED8F}" type="presParOf" srcId="{A8BA3921-4900-4034-8CF6-6C54FEE58456}" destId="{A0CAAA2D-8651-4B87-B75A-5F0DE283671A}" srcOrd="2" destOrd="0" presId="urn:microsoft.com/office/officeart/2005/8/layout/orgChart1"/>
    <dgm:cxn modelId="{FD4D2EBC-45CB-4B3D-B2B6-6CC8F9247019}" type="presParOf" srcId="{BF246917-3E13-4CE1-9D7B-9E4E0315DBAE}" destId="{DB8E6BDE-B967-472D-BA22-8070F444A21B}" srcOrd="8" destOrd="0" presId="urn:microsoft.com/office/officeart/2005/8/layout/orgChart1"/>
    <dgm:cxn modelId="{7EE67130-FA37-4BE5-936F-B58A89CD7BD6}" type="presParOf" srcId="{BF246917-3E13-4CE1-9D7B-9E4E0315DBAE}" destId="{A1F4E189-D853-45CC-9782-B64AC64E7F38}" srcOrd="9" destOrd="0" presId="urn:microsoft.com/office/officeart/2005/8/layout/orgChart1"/>
    <dgm:cxn modelId="{7883E275-23AF-4604-8D7B-6BF5F1ED43C2}" type="presParOf" srcId="{A1F4E189-D853-45CC-9782-B64AC64E7F38}" destId="{19464D76-BDD1-445A-8BF3-91291615BE24}" srcOrd="0" destOrd="0" presId="urn:microsoft.com/office/officeart/2005/8/layout/orgChart1"/>
    <dgm:cxn modelId="{F1FE06C6-1BB4-4D2F-8A66-F5E2ECE7F34B}" type="presParOf" srcId="{19464D76-BDD1-445A-8BF3-91291615BE24}" destId="{A583ED61-16F7-4075-96B7-75D9E03A3215}" srcOrd="0" destOrd="0" presId="urn:microsoft.com/office/officeart/2005/8/layout/orgChart1"/>
    <dgm:cxn modelId="{39A061AE-0AEF-4E66-9351-C1901A76C5A7}" type="presParOf" srcId="{19464D76-BDD1-445A-8BF3-91291615BE24}" destId="{5B2D7081-C8EF-4971-9019-31DA379174D3}" srcOrd="1" destOrd="0" presId="urn:microsoft.com/office/officeart/2005/8/layout/orgChart1"/>
    <dgm:cxn modelId="{3FEA6D6C-E43B-49A9-8C0C-078B3F40230F}" type="presParOf" srcId="{A1F4E189-D853-45CC-9782-B64AC64E7F38}" destId="{1DB4017C-9708-4B28-BF44-8F993BFBE606}" srcOrd="1" destOrd="0" presId="urn:microsoft.com/office/officeart/2005/8/layout/orgChart1"/>
    <dgm:cxn modelId="{6A800284-B1F8-4C7C-8439-6766CF09AD65}" type="presParOf" srcId="{A1F4E189-D853-45CC-9782-B64AC64E7F38}" destId="{DB022425-4391-4C37-B1C9-3E170CE5D803}" srcOrd="2" destOrd="0" presId="urn:microsoft.com/office/officeart/2005/8/layout/orgChart1"/>
    <dgm:cxn modelId="{FE3C6C7B-C0B2-44BD-BFE0-04E7A05CD163}" type="presParOf" srcId="{BF246917-3E13-4CE1-9D7B-9E4E0315DBAE}" destId="{AB061E05-13FD-4929-B72E-14C4C6D8E40D}" srcOrd="10" destOrd="0" presId="urn:microsoft.com/office/officeart/2005/8/layout/orgChart1"/>
    <dgm:cxn modelId="{EE1A3B37-2399-4176-A548-E58AE4ABC117}" type="presParOf" srcId="{BF246917-3E13-4CE1-9D7B-9E4E0315DBAE}" destId="{5AC4D0F2-6B75-4FE9-87C3-8C6060E7D38E}" srcOrd="11" destOrd="0" presId="urn:microsoft.com/office/officeart/2005/8/layout/orgChart1"/>
    <dgm:cxn modelId="{0B7AFA08-5C4C-4B42-9786-5F1B2CDFDD1F}" type="presParOf" srcId="{5AC4D0F2-6B75-4FE9-87C3-8C6060E7D38E}" destId="{8A80F3D6-2A46-4E6B-B5D9-4D038F03C5F7}" srcOrd="0" destOrd="0" presId="urn:microsoft.com/office/officeart/2005/8/layout/orgChart1"/>
    <dgm:cxn modelId="{6A348E7A-9D7C-415C-948C-1C14497A41FA}" type="presParOf" srcId="{8A80F3D6-2A46-4E6B-B5D9-4D038F03C5F7}" destId="{8AC1620E-98C1-4E1B-8EB3-9C6B31318C1A}" srcOrd="0" destOrd="0" presId="urn:microsoft.com/office/officeart/2005/8/layout/orgChart1"/>
    <dgm:cxn modelId="{A7BA4FBF-B080-4A37-A712-8927E8126366}" type="presParOf" srcId="{8A80F3D6-2A46-4E6B-B5D9-4D038F03C5F7}" destId="{84769A5E-B779-4DD3-BC07-686DD00979FD}" srcOrd="1" destOrd="0" presId="urn:microsoft.com/office/officeart/2005/8/layout/orgChart1"/>
    <dgm:cxn modelId="{514F7621-7453-4933-A952-9A28045A8204}" type="presParOf" srcId="{5AC4D0F2-6B75-4FE9-87C3-8C6060E7D38E}" destId="{F86CF45A-0193-443D-8A1C-A958859AB3ED}" srcOrd="1" destOrd="0" presId="urn:microsoft.com/office/officeart/2005/8/layout/orgChart1"/>
    <dgm:cxn modelId="{BF151D0D-50DE-4B30-AE4C-E32B64BA2764}" type="presParOf" srcId="{5AC4D0F2-6B75-4FE9-87C3-8C6060E7D38E}" destId="{82086DB4-8547-4BB2-B2F1-1AD04A98E867}" srcOrd="2" destOrd="0" presId="urn:microsoft.com/office/officeart/2005/8/layout/orgChart1"/>
    <dgm:cxn modelId="{999BC576-015A-449D-9D51-EA4B376E54A0}" type="presParOf" srcId="{E410892D-CC9A-4DFB-AFCA-C872F292BB55}" destId="{20C12AAC-81D3-425C-897E-647D337F3B84}" srcOrd="2" destOrd="0" presId="urn:microsoft.com/office/officeart/2005/8/layout/orgChart1"/>
    <dgm:cxn modelId="{03B8C971-52CF-4A1D-9710-E3F4B33B8FA8}" type="presParOf" srcId="{4FBC18A4-1D60-4F80-A272-C53D39164A83}" destId="{A7646211-722F-44F1-9E5E-7D630A5472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61E05-13FD-4929-B72E-14C4C6D8E40D}">
      <dsp:nvSpPr>
        <dsp:cNvPr id="0" name=""/>
        <dsp:cNvSpPr/>
      </dsp:nvSpPr>
      <dsp:spPr>
        <a:xfrm>
          <a:off x="7435001" y="1761407"/>
          <a:ext cx="4399374" cy="305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05"/>
              </a:lnTo>
              <a:lnTo>
                <a:pt x="4399374" y="152705"/>
              </a:lnTo>
              <a:lnTo>
                <a:pt x="4399374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E6BDE-B967-472D-BA22-8070F444A21B}">
      <dsp:nvSpPr>
        <dsp:cNvPr id="0" name=""/>
        <dsp:cNvSpPr/>
      </dsp:nvSpPr>
      <dsp:spPr>
        <a:xfrm>
          <a:off x="7435001" y="1761407"/>
          <a:ext cx="2639624" cy="305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05"/>
              </a:lnTo>
              <a:lnTo>
                <a:pt x="2639624" y="152705"/>
              </a:lnTo>
              <a:lnTo>
                <a:pt x="2639624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8A7C47-D07E-4105-99B7-105C658F77AB}">
      <dsp:nvSpPr>
        <dsp:cNvPr id="0" name=""/>
        <dsp:cNvSpPr/>
      </dsp:nvSpPr>
      <dsp:spPr>
        <a:xfrm>
          <a:off x="7435001" y="1761407"/>
          <a:ext cx="879874" cy="305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05"/>
              </a:lnTo>
              <a:lnTo>
                <a:pt x="879874" y="152705"/>
              </a:lnTo>
              <a:lnTo>
                <a:pt x="879874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7B14F-5B27-4325-9570-EECCBCC32DAD}">
      <dsp:nvSpPr>
        <dsp:cNvPr id="0" name=""/>
        <dsp:cNvSpPr/>
      </dsp:nvSpPr>
      <dsp:spPr>
        <a:xfrm>
          <a:off x="6555126" y="1761407"/>
          <a:ext cx="879874" cy="305411"/>
        </a:xfrm>
        <a:custGeom>
          <a:avLst/>
          <a:gdLst/>
          <a:ahLst/>
          <a:cxnLst/>
          <a:rect l="0" t="0" r="0" b="0"/>
          <a:pathLst>
            <a:path>
              <a:moveTo>
                <a:pt x="879874" y="0"/>
              </a:moveTo>
              <a:lnTo>
                <a:pt x="879874" y="152705"/>
              </a:lnTo>
              <a:lnTo>
                <a:pt x="0" y="152705"/>
              </a:lnTo>
              <a:lnTo>
                <a:pt x="0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F4B834-D856-405C-82B3-532C633F4F7C}">
      <dsp:nvSpPr>
        <dsp:cNvPr id="0" name=""/>
        <dsp:cNvSpPr/>
      </dsp:nvSpPr>
      <dsp:spPr>
        <a:xfrm>
          <a:off x="4795376" y="1761407"/>
          <a:ext cx="2639624" cy="305411"/>
        </a:xfrm>
        <a:custGeom>
          <a:avLst/>
          <a:gdLst/>
          <a:ahLst/>
          <a:cxnLst/>
          <a:rect l="0" t="0" r="0" b="0"/>
          <a:pathLst>
            <a:path>
              <a:moveTo>
                <a:pt x="2639624" y="0"/>
              </a:moveTo>
              <a:lnTo>
                <a:pt x="2639624" y="152705"/>
              </a:lnTo>
              <a:lnTo>
                <a:pt x="0" y="152705"/>
              </a:lnTo>
              <a:lnTo>
                <a:pt x="0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4E367-15D9-49FE-BF96-C5EDC4BF508F}">
      <dsp:nvSpPr>
        <dsp:cNvPr id="0" name=""/>
        <dsp:cNvSpPr/>
      </dsp:nvSpPr>
      <dsp:spPr>
        <a:xfrm>
          <a:off x="4642671" y="3826568"/>
          <a:ext cx="152705" cy="668995"/>
        </a:xfrm>
        <a:custGeom>
          <a:avLst/>
          <a:gdLst/>
          <a:ahLst/>
          <a:cxnLst/>
          <a:rect l="0" t="0" r="0" b="0"/>
          <a:pathLst>
            <a:path>
              <a:moveTo>
                <a:pt x="152705" y="0"/>
              </a:moveTo>
              <a:lnTo>
                <a:pt x="152705" y="668995"/>
              </a:lnTo>
              <a:lnTo>
                <a:pt x="0" y="6689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200F58-180C-4C93-BB55-A180F962F707}">
      <dsp:nvSpPr>
        <dsp:cNvPr id="0" name=""/>
        <dsp:cNvSpPr/>
      </dsp:nvSpPr>
      <dsp:spPr>
        <a:xfrm>
          <a:off x="3035626" y="2793988"/>
          <a:ext cx="1759749" cy="305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05"/>
              </a:lnTo>
              <a:lnTo>
                <a:pt x="1759749" y="152705"/>
              </a:lnTo>
              <a:lnTo>
                <a:pt x="1759749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C78E4A-705A-413F-920E-91C56744B0F7}">
      <dsp:nvSpPr>
        <dsp:cNvPr id="0" name=""/>
        <dsp:cNvSpPr/>
      </dsp:nvSpPr>
      <dsp:spPr>
        <a:xfrm>
          <a:off x="2882921" y="3826568"/>
          <a:ext cx="152705" cy="668995"/>
        </a:xfrm>
        <a:custGeom>
          <a:avLst/>
          <a:gdLst/>
          <a:ahLst/>
          <a:cxnLst/>
          <a:rect l="0" t="0" r="0" b="0"/>
          <a:pathLst>
            <a:path>
              <a:moveTo>
                <a:pt x="152705" y="0"/>
              </a:moveTo>
              <a:lnTo>
                <a:pt x="152705" y="668995"/>
              </a:lnTo>
              <a:lnTo>
                <a:pt x="0" y="6689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C022A-6075-433E-9772-23076AB75BC7}">
      <dsp:nvSpPr>
        <dsp:cNvPr id="0" name=""/>
        <dsp:cNvSpPr/>
      </dsp:nvSpPr>
      <dsp:spPr>
        <a:xfrm>
          <a:off x="2989906" y="2793988"/>
          <a:ext cx="91440" cy="3054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B6A00-2482-4998-8CD5-09C9BB22BD0A}">
      <dsp:nvSpPr>
        <dsp:cNvPr id="0" name=""/>
        <dsp:cNvSpPr/>
      </dsp:nvSpPr>
      <dsp:spPr>
        <a:xfrm>
          <a:off x="1275877" y="2793988"/>
          <a:ext cx="1759749" cy="305411"/>
        </a:xfrm>
        <a:custGeom>
          <a:avLst/>
          <a:gdLst/>
          <a:ahLst/>
          <a:cxnLst/>
          <a:rect l="0" t="0" r="0" b="0"/>
          <a:pathLst>
            <a:path>
              <a:moveTo>
                <a:pt x="1759749" y="0"/>
              </a:moveTo>
              <a:lnTo>
                <a:pt x="1759749" y="152705"/>
              </a:lnTo>
              <a:lnTo>
                <a:pt x="0" y="152705"/>
              </a:lnTo>
              <a:lnTo>
                <a:pt x="0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00CB7-E559-43E4-B77B-FE40B00121E3}">
      <dsp:nvSpPr>
        <dsp:cNvPr id="0" name=""/>
        <dsp:cNvSpPr/>
      </dsp:nvSpPr>
      <dsp:spPr>
        <a:xfrm>
          <a:off x="3035626" y="1761407"/>
          <a:ext cx="4399374" cy="305411"/>
        </a:xfrm>
        <a:custGeom>
          <a:avLst/>
          <a:gdLst/>
          <a:ahLst/>
          <a:cxnLst/>
          <a:rect l="0" t="0" r="0" b="0"/>
          <a:pathLst>
            <a:path>
              <a:moveTo>
                <a:pt x="4399374" y="0"/>
              </a:moveTo>
              <a:lnTo>
                <a:pt x="4399374" y="152705"/>
              </a:lnTo>
              <a:lnTo>
                <a:pt x="0" y="152705"/>
              </a:lnTo>
              <a:lnTo>
                <a:pt x="0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DF180-B0BD-476E-B221-0AA248E066AE}">
      <dsp:nvSpPr>
        <dsp:cNvPr id="0" name=""/>
        <dsp:cNvSpPr/>
      </dsp:nvSpPr>
      <dsp:spPr>
        <a:xfrm>
          <a:off x="7389281" y="728827"/>
          <a:ext cx="91440" cy="3054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4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DDA0BF-FD19-4A91-ADB9-A1347D51E83C}">
      <dsp:nvSpPr>
        <dsp:cNvPr id="0" name=""/>
        <dsp:cNvSpPr/>
      </dsp:nvSpPr>
      <dsp:spPr>
        <a:xfrm>
          <a:off x="6707832" y="1657"/>
          <a:ext cx="1454338" cy="727169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Commandant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MG Itai </a:t>
          </a:r>
          <a:r>
            <a:rPr lang="en-US" sz="1200" b="1" kern="1200" dirty="0" err="1" smtClean="0">
              <a:solidFill>
                <a:schemeClr val="tx1"/>
              </a:solidFill>
            </a:rPr>
            <a:t>Veruv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6707832" y="1657"/>
        <a:ext cx="1454338" cy="727169"/>
      </dsp:txXfrm>
    </dsp:sp>
    <dsp:sp modelId="{07947D32-9F81-456F-8BAD-C99845FEBE95}">
      <dsp:nvSpPr>
        <dsp:cNvPr id="0" name=""/>
        <dsp:cNvSpPr/>
      </dsp:nvSpPr>
      <dsp:spPr>
        <a:xfrm>
          <a:off x="6707832" y="103423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Chief Instructor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Amb</a:t>
          </a:r>
          <a:r>
            <a:rPr lang="en-US" sz="1200" b="1" kern="1200" dirty="0" smtClean="0">
              <a:solidFill>
                <a:schemeClr val="tx1"/>
              </a:solidFill>
            </a:rPr>
            <a:t>. Merav Zafari-Odiz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6707832" y="1034238"/>
        <a:ext cx="1454338" cy="727169"/>
      </dsp:txXfrm>
    </dsp:sp>
    <dsp:sp modelId="{787FE527-E668-4952-86C1-16BC7ACFEFCA}">
      <dsp:nvSpPr>
        <dsp:cNvPr id="0" name=""/>
        <dsp:cNvSpPr/>
      </dsp:nvSpPr>
      <dsp:spPr>
        <a:xfrm>
          <a:off x="2308457" y="206681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LTC </a:t>
          </a:r>
          <a:r>
            <a:rPr lang="en-US" sz="1200" b="1" kern="1200" dirty="0" err="1" smtClean="0">
              <a:solidFill>
                <a:schemeClr val="tx1"/>
              </a:solidFill>
            </a:rPr>
            <a:t>Matan</a:t>
          </a:r>
          <a:r>
            <a:rPr lang="en-US" sz="1200" b="1" kern="1200" dirty="0" smtClean="0">
              <a:solidFill>
                <a:schemeClr val="tx1"/>
              </a:solidFill>
            </a:rPr>
            <a:t> Or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Executive Officer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308457" y="2066818"/>
        <a:ext cx="1454338" cy="727169"/>
      </dsp:txXfrm>
    </dsp:sp>
    <dsp:sp modelId="{51F480BF-5555-45A1-AD46-70F39650E1E6}">
      <dsp:nvSpPr>
        <dsp:cNvPr id="0" name=""/>
        <dsp:cNvSpPr/>
      </dsp:nvSpPr>
      <dsp:spPr>
        <a:xfrm>
          <a:off x="548707" y="3099399"/>
          <a:ext cx="1454338" cy="72716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PHD Anat Chen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Head of Learning Center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548707" y="3099399"/>
        <a:ext cx="1454338" cy="727169"/>
      </dsp:txXfrm>
    </dsp:sp>
    <dsp:sp modelId="{B986F211-7B89-4118-BE76-38CF706B0A88}">
      <dsp:nvSpPr>
        <dsp:cNvPr id="0" name=""/>
        <dsp:cNvSpPr/>
      </dsp:nvSpPr>
      <dsp:spPr>
        <a:xfrm>
          <a:off x="2308457" y="3099399"/>
          <a:ext cx="1454338" cy="72716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MAJ. Alisa </a:t>
          </a:r>
          <a:r>
            <a:rPr lang="en-US" sz="1200" b="1" kern="1200" dirty="0" err="1" smtClean="0">
              <a:solidFill>
                <a:schemeClr val="tx1"/>
              </a:solidFill>
            </a:rPr>
            <a:t>Fenych</a:t>
          </a: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Head of ISMO Desk 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308457" y="3099399"/>
        <a:ext cx="1454338" cy="727169"/>
      </dsp:txXfrm>
    </dsp:sp>
    <dsp:sp modelId="{07F51836-F13A-4651-B02E-B1E72F17BA33}">
      <dsp:nvSpPr>
        <dsp:cNvPr id="0" name=""/>
        <dsp:cNvSpPr/>
      </dsp:nvSpPr>
      <dsp:spPr>
        <a:xfrm>
          <a:off x="1428582" y="4131979"/>
          <a:ext cx="1454338" cy="72716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Lt. Aaron Abel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Deputy Head of ISMO Desk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1428582" y="4131979"/>
        <a:ext cx="1454338" cy="727169"/>
      </dsp:txXfrm>
    </dsp:sp>
    <dsp:sp modelId="{0C6C674B-5331-4B2D-8FF6-892D61B71EB5}">
      <dsp:nvSpPr>
        <dsp:cNvPr id="0" name=""/>
        <dsp:cNvSpPr/>
      </dsp:nvSpPr>
      <dsp:spPr>
        <a:xfrm>
          <a:off x="4068207" y="3099399"/>
          <a:ext cx="1454338" cy="72716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CWO </a:t>
          </a:r>
          <a:r>
            <a:rPr lang="en-US" sz="1200" b="1" kern="1200" dirty="0" err="1" smtClean="0">
              <a:solidFill>
                <a:schemeClr val="tx1"/>
              </a:solidFill>
            </a:rPr>
            <a:t>Avi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Partuk</a:t>
          </a: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Head of Administration Desk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4068207" y="3099399"/>
        <a:ext cx="1454338" cy="727169"/>
      </dsp:txXfrm>
    </dsp:sp>
    <dsp:sp modelId="{C68283EA-8ABF-4E73-AED5-1B09EC08AD39}">
      <dsp:nvSpPr>
        <dsp:cNvPr id="0" name=""/>
        <dsp:cNvSpPr/>
      </dsp:nvSpPr>
      <dsp:spPr>
        <a:xfrm>
          <a:off x="3188332" y="4131979"/>
          <a:ext cx="1454338" cy="72716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CSM </a:t>
          </a:r>
          <a:r>
            <a:rPr lang="en-US" sz="1200" b="1" kern="1200" dirty="0" err="1" smtClean="0">
              <a:solidFill>
                <a:schemeClr val="tx1"/>
              </a:solidFill>
            </a:rPr>
            <a:t>Avi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Zuhbaia</a:t>
          </a: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Logistic </a:t>
          </a:r>
          <a:r>
            <a:rPr lang="en-US" sz="1200" b="1" kern="1200" dirty="0" err="1" smtClean="0">
              <a:solidFill>
                <a:schemeClr val="tx1"/>
              </a:solidFill>
            </a:rPr>
            <a:t>Manerger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3188332" y="4131979"/>
        <a:ext cx="1454338" cy="727169"/>
      </dsp:txXfrm>
    </dsp:sp>
    <dsp:sp modelId="{1A739429-7686-4C68-9C49-12419B3CB72E}">
      <dsp:nvSpPr>
        <dsp:cNvPr id="0" name=""/>
        <dsp:cNvSpPr/>
      </dsp:nvSpPr>
      <dsp:spPr>
        <a:xfrm>
          <a:off x="4068207" y="206681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Instructor </a:t>
          </a:r>
          <a:r>
            <a:rPr lang="en-US" sz="1200" b="1" kern="1200" dirty="0" smtClean="0">
              <a:solidFill>
                <a:schemeClr val="tx1"/>
              </a:solidFill>
            </a:rPr>
            <a:t>- Police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4068207" y="2066818"/>
        <a:ext cx="1454338" cy="727169"/>
      </dsp:txXfrm>
    </dsp:sp>
    <dsp:sp modelId="{F0AC1BA7-152D-4431-B0C4-EE703727617D}">
      <dsp:nvSpPr>
        <dsp:cNvPr id="0" name=""/>
        <dsp:cNvSpPr/>
      </dsp:nvSpPr>
      <dsp:spPr>
        <a:xfrm>
          <a:off x="5827957" y="206681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Mr. </a:t>
          </a:r>
          <a:r>
            <a:rPr lang="en-US" sz="1200" b="1" kern="1200" dirty="0" err="1" smtClean="0">
              <a:solidFill>
                <a:schemeClr val="tx1"/>
              </a:solidFill>
            </a:rPr>
            <a:t>Avi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Almog</a:t>
          </a: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Instructor - GSA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5827957" y="2066818"/>
        <a:ext cx="1454338" cy="727169"/>
      </dsp:txXfrm>
    </dsp:sp>
    <dsp:sp modelId="{2677E572-9B87-4534-ADB5-8B9837673244}">
      <dsp:nvSpPr>
        <dsp:cNvPr id="0" name=""/>
        <dsp:cNvSpPr/>
      </dsp:nvSpPr>
      <dsp:spPr>
        <a:xfrm>
          <a:off x="7587706" y="206681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COL (R) Yehuda </a:t>
          </a:r>
          <a:r>
            <a:rPr lang="en-US" sz="1200" b="1" kern="1200" dirty="0" err="1" smtClean="0">
              <a:solidFill>
                <a:schemeClr val="tx1"/>
              </a:solidFill>
            </a:rPr>
            <a:t>Yohananoff</a:t>
          </a: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Instructor - IDF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7587706" y="2066818"/>
        <a:ext cx="1454338" cy="727169"/>
      </dsp:txXfrm>
    </dsp:sp>
    <dsp:sp modelId="{A583ED61-16F7-4075-96B7-75D9E03A3215}">
      <dsp:nvSpPr>
        <dsp:cNvPr id="0" name=""/>
        <dsp:cNvSpPr/>
      </dsp:nvSpPr>
      <dsp:spPr>
        <a:xfrm>
          <a:off x="9347456" y="206681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Amb</a:t>
          </a:r>
          <a:r>
            <a:rPr lang="en-US" sz="1200" b="1" kern="1200" dirty="0" smtClean="0">
              <a:solidFill>
                <a:schemeClr val="tx1"/>
              </a:solidFill>
            </a:rPr>
            <a:t>. Amir Maimon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Instructor - MFA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9347456" y="2066818"/>
        <a:ext cx="1454338" cy="727169"/>
      </dsp:txXfrm>
    </dsp:sp>
    <dsp:sp modelId="{8AC1620E-98C1-4E1B-8EB3-9C6B31318C1A}">
      <dsp:nvSpPr>
        <dsp:cNvPr id="0" name=""/>
        <dsp:cNvSpPr/>
      </dsp:nvSpPr>
      <dsp:spPr>
        <a:xfrm>
          <a:off x="11107206" y="206681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Amb</a:t>
          </a:r>
          <a:r>
            <a:rPr lang="en-US" sz="1200" b="1" kern="1200" dirty="0" smtClean="0">
              <a:solidFill>
                <a:schemeClr val="tx1"/>
              </a:solidFill>
            </a:rPr>
            <a:t>. </a:t>
          </a:r>
          <a:r>
            <a:rPr lang="en-US" sz="1200" b="1" kern="1200" dirty="0" err="1" smtClean="0">
              <a:solidFill>
                <a:schemeClr val="tx1"/>
              </a:solidFill>
            </a:rPr>
            <a:t>Alona</a:t>
          </a:r>
          <a:r>
            <a:rPr lang="en-US" sz="1200" b="1" kern="1200" dirty="0" smtClean="0">
              <a:solidFill>
                <a:schemeClr val="tx1"/>
              </a:solidFill>
            </a:rPr>
            <a:t> Fisher-</a:t>
          </a:r>
          <a:r>
            <a:rPr lang="en-US" sz="1200" b="1" kern="1200" dirty="0" err="1" smtClean="0">
              <a:solidFill>
                <a:schemeClr val="tx1"/>
              </a:solidFill>
            </a:rPr>
            <a:t>Kamm</a:t>
          </a: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Instructor - MFA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11107206" y="2066818"/>
        <a:ext cx="1454338" cy="727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5850C-D4BB-4858-A577-CD5D3B982443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972AB-C501-4915-961C-7D57DA2F2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7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72AB-C501-4915-961C-7D57DA2F2A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44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gradFill flip="none" rotWithShape="1">
          <a:gsLst>
            <a:gs pos="41000">
              <a:schemeClr val="accent1">
                <a:lumMod val="0"/>
                <a:lumOff val="100000"/>
              </a:schemeClr>
            </a:gs>
            <a:gs pos="75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45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5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2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1679509" y="56289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1679509" y="253124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1679509" y="449959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0821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Agenda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aphic 53">
            <a:extLst>
              <a:ext uri="{FF2B5EF4-FFF2-40B4-BE49-F238E27FC236}">
                <a16:creationId xmlns:a16="http://schemas.microsoft.com/office/drawing/2014/main" id="{85AC0054-5108-49B2-A32A-823F0D0F70E8}"/>
              </a:ext>
            </a:extLst>
          </p:cNvPr>
          <p:cNvGrpSpPr/>
          <p:nvPr userDrawn="1"/>
        </p:nvGrpSpPr>
        <p:grpSpPr>
          <a:xfrm>
            <a:off x="3390899" y="1741426"/>
            <a:ext cx="5410202" cy="4772430"/>
            <a:chOff x="533894" y="4192047"/>
            <a:chExt cx="2381250" cy="2100541"/>
          </a:xfrm>
          <a:solidFill>
            <a:schemeClr val="accent4">
              <a:alpha val="10000"/>
            </a:schemeClr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49C2E96E-9E1D-4541-B4C4-6668D48BD62D}"/>
                </a:ext>
              </a:extLst>
            </p:cNvPr>
            <p:cNvSpPr/>
            <p:nvPr/>
          </p:nvSpPr>
          <p:spPr>
            <a:xfrm>
              <a:off x="2442202" y="4537836"/>
              <a:ext cx="315297" cy="421957"/>
            </a:xfrm>
            <a:custGeom>
              <a:avLst/>
              <a:gdLst>
                <a:gd name="connsiteX0" fmla="*/ 236722 w 315297"/>
                <a:gd name="connsiteY0" fmla="*/ 182880 h 421957"/>
                <a:gd name="connsiteX1" fmla="*/ 254820 w 315297"/>
                <a:gd name="connsiteY1" fmla="*/ 280035 h 421957"/>
                <a:gd name="connsiteX2" fmla="*/ 231959 w 315297"/>
                <a:gd name="connsiteY2" fmla="*/ 254318 h 421957"/>
                <a:gd name="connsiteX3" fmla="*/ 231959 w 315297"/>
                <a:gd name="connsiteY3" fmla="*/ 254318 h 421957"/>
                <a:gd name="connsiteX4" fmla="*/ 30029 w 315297"/>
                <a:gd name="connsiteY4" fmla="*/ 98107 h 421957"/>
                <a:gd name="connsiteX5" fmla="*/ 4312 w 315297"/>
                <a:gd name="connsiteY5" fmla="*/ 91440 h 421957"/>
                <a:gd name="connsiteX6" fmla="*/ 9075 w 315297"/>
                <a:gd name="connsiteY6" fmla="*/ 116205 h 421957"/>
                <a:gd name="connsiteX7" fmla="*/ 120517 w 315297"/>
                <a:gd name="connsiteY7" fmla="*/ 239078 h 421957"/>
                <a:gd name="connsiteX8" fmla="*/ 293872 w 315297"/>
                <a:gd name="connsiteY8" fmla="*/ 420053 h 421957"/>
                <a:gd name="connsiteX9" fmla="*/ 300539 w 315297"/>
                <a:gd name="connsiteY9" fmla="*/ 421958 h 421957"/>
                <a:gd name="connsiteX10" fmla="*/ 190050 w 315297"/>
                <a:gd name="connsiteY10" fmla="*/ 0 h 421957"/>
                <a:gd name="connsiteX11" fmla="*/ 233864 w 315297"/>
                <a:gd name="connsiteY11" fmla="*/ 165735 h 421957"/>
                <a:gd name="connsiteX12" fmla="*/ 236722 w 315297"/>
                <a:gd name="connsiteY12" fmla="*/ 182880 h 421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5297" h="421957">
                  <a:moveTo>
                    <a:pt x="236722" y="182880"/>
                  </a:moveTo>
                  <a:cubicBezTo>
                    <a:pt x="242437" y="214313"/>
                    <a:pt x="248152" y="245745"/>
                    <a:pt x="254820" y="280035"/>
                  </a:cubicBezTo>
                  <a:cubicBezTo>
                    <a:pt x="237675" y="274320"/>
                    <a:pt x="236722" y="262890"/>
                    <a:pt x="231959" y="254318"/>
                  </a:cubicBezTo>
                  <a:cubicBezTo>
                    <a:pt x="231959" y="254318"/>
                    <a:pt x="231959" y="254318"/>
                    <a:pt x="231959" y="254318"/>
                  </a:cubicBezTo>
                  <a:cubicBezTo>
                    <a:pt x="177667" y="184785"/>
                    <a:pt x="102420" y="143828"/>
                    <a:pt x="30029" y="98107"/>
                  </a:cubicBezTo>
                  <a:cubicBezTo>
                    <a:pt x="22409" y="93345"/>
                    <a:pt x="12884" y="84773"/>
                    <a:pt x="4312" y="91440"/>
                  </a:cubicBezTo>
                  <a:cubicBezTo>
                    <a:pt x="-6166" y="100013"/>
                    <a:pt x="5264" y="108585"/>
                    <a:pt x="9075" y="116205"/>
                  </a:cubicBezTo>
                  <a:cubicBezTo>
                    <a:pt x="33839" y="167640"/>
                    <a:pt x="72892" y="207645"/>
                    <a:pt x="120517" y="239078"/>
                  </a:cubicBezTo>
                  <a:cubicBezTo>
                    <a:pt x="191002" y="287655"/>
                    <a:pt x="253867" y="342900"/>
                    <a:pt x="293872" y="420053"/>
                  </a:cubicBezTo>
                  <a:cubicBezTo>
                    <a:pt x="294825" y="421005"/>
                    <a:pt x="297682" y="421005"/>
                    <a:pt x="300539" y="421958"/>
                  </a:cubicBezTo>
                  <a:cubicBezTo>
                    <a:pt x="341497" y="239078"/>
                    <a:pt x="294825" y="54293"/>
                    <a:pt x="190050" y="0"/>
                  </a:cubicBezTo>
                  <a:cubicBezTo>
                    <a:pt x="218625" y="53340"/>
                    <a:pt x="230054" y="108585"/>
                    <a:pt x="233864" y="165735"/>
                  </a:cubicBezTo>
                  <a:cubicBezTo>
                    <a:pt x="234817" y="171450"/>
                    <a:pt x="235770" y="177165"/>
                    <a:pt x="236722" y="1828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E396CF97-5E95-41B1-BEED-72A3F9EC78A9}"/>
                </a:ext>
              </a:extLst>
            </p:cNvPr>
            <p:cNvSpPr/>
            <p:nvPr/>
          </p:nvSpPr>
          <p:spPr>
            <a:xfrm>
              <a:off x="901297" y="4360276"/>
              <a:ext cx="1651315" cy="1642193"/>
            </a:xfrm>
            <a:custGeom>
              <a:avLst/>
              <a:gdLst>
                <a:gd name="connsiteX0" fmla="*/ 6929 w 1651315"/>
                <a:gd name="connsiteY0" fmla="*/ 919557 h 1642193"/>
                <a:gd name="connsiteX1" fmla="*/ 966097 w 1651315"/>
                <a:gd name="connsiteY1" fmla="*/ 1631075 h 1642193"/>
                <a:gd name="connsiteX2" fmla="*/ 1524262 w 1651315"/>
                <a:gd name="connsiteY2" fmla="*/ 379490 h 1642193"/>
                <a:gd name="connsiteX3" fmla="*/ 1224224 w 1651315"/>
                <a:gd name="connsiteY3" fmla="*/ 94692 h 1642193"/>
                <a:gd name="connsiteX4" fmla="*/ 1224224 w 1651315"/>
                <a:gd name="connsiteY4" fmla="*/ 94692 h 1642193"/>
                <a:gd name="connsiteX5" fmla="*/ 940379 w 1651315"/>
                <a:gd name="connsiteY5" fmla="*/ 2300 h 1642193"/>
                <a:gd name="connsiteX6" fmla="*/ 908947 w 1651315"/>
                <a:gd name="connsiteY6" fmla="*/ 13730 h 1642193"/>
                <a:gd name="connsiteX7" fmla="*/ 935617 w 1651315"/>
                <a:gd name="connsiteY7" fmla="*/ 29922 h 1642193"/>
                <a:gd name="connsiteX8" fmla="*/ 1343287 w 1651315"/>
                <a:gd name="connsiteY8" fmla="*/ 213755 h 1642193"/>
                <a:gd name="connsiteX9" fmla="*/ 1346144 w 1651315"/>
                <a:gd name="connsiteY9" fmla="*/ 285192 h 1642193"/>
                <a:gd name="connsiteX10" fmla="*/ 1340429 w 1651315"/>
                <a:gd name="connsiteY10" fmla="*/ 289002 h 1642193"/>
                <a:gd name="connsiteX11" fmla="*/ 1340429 w 1651315"/>
                <a:gd name="connsiteY11" fmla="*/ 289002 h 1642193"/>
                <a:gd name="connsiteX12" fmla="*/ 1309949 w 1651315"/>
                <a:gd name="connsiteY12" fmla="*/ 325197 h 1642193"/>
                <a:gd name="connsiteX13" fmla="*/ 1309949 w 1651315"/>
                <a:gd name="connsiteY13" fmla="*/ 325197 h 1642193"/>
                <a:gd name="connsiteX14" fmla="*/ 1309949 w 1651315"/>
                <a:gd name="connsiteY14" fmla="*/ 325197 h 1642193"/>
                <a:gd name="connsiteX15" fmla="*/ 1297567 w 1651315"/>
                <a:gd name="connsiteY15" fmla="*/ 325197 h 1642193"/>
                <a:gd name="connsiteX16" fmla="*/ 1269944 w 1651315"/>
                <a:gd name="connsiteY16" fmla="*/ 300432 h 1642193"/>
                <a:gd name="connsiteX17" fmla="*/ 1181362 w 1651315"/>
                <a:gd name="connsiteY17" fmla="*/ 215660 h 1642193"/>
                <a:gd name="connsiteX18" fmla="*/ 1158502 w 1651315"/>
                <a:gd name="connsiteY18" fmla="*/ 217565 h 1642193"/>
                <a:gd name="connsiteX19" fmla="*/ 1158502 w 1651315"/>
                <a:gd name="connsiteY19" fmla="*/ 237567 h 1642193"/>
                <a:gd name="connsiteX20" fmla="*/ 1180409 w 1651315"/>
                <a:gd name="connsiteY20" fmla="*/ 305195 h 1642193"/>
                <a:gd name="connsiteX21" fmla="*/ 1206127 w 1651315"/>
                <a:gd name="connsiteY21" fmla="*/ 384252 h 1642193"/>
                <a:gd name="connsiteX22" fmla="*/ 1187077 w 1651315"/>
                <a:gd name="connsiteY22" fmla="*/ 439497 h 1642193"/>
                <a:gd name="connsiteX23" fmla="*/ 1151834 w 1651315"/>
                <a:gd name="connsiteY23" fmla="*/ 481407 h 1642193"/>
                <a:gd name="connsiteX24" fmla="*/ 1108019 w 1651315"/>
                <a:gd name="connsiteY24" fmla="*/ 523317 h 1642193"/>
                <a:gd name="connsiteX25" fmla="*/ 1028962 w 1651315"/>
                <a:gd name="connsiteY25" fmla="*/ 567132 h 1642193"/>
                <a:gd name="connsiteX26" fmla="*/ 1016579 w 1651315"/>
                <a:gd name="connsiteY26" fmla="*/ 580467 h 1642193"/>
                <a:gd name="connsiteX27" fmla="*/ 1036582 w 1651315"/>
                <a:gd name="connsiteY27" fmla="*/ 589992 h 1642193"/>
                <a:gd name="connsiteX28" fmla="*/ 1036582 w 1651315"/>
                <a:gd name="connsiteY28" fmla="*/ 589992 h 1642193"/>
                <a:gd name="connsiteX29" fmla="*/ 968002 w 1651315"/>
                <a:gd name="connsiteY29" fmla="*/ 628092 h 1642193"/>
                <a:gd name="connsiteX30" fmla="*/ 940379 w 1651315"/>
                <a:gd name="connsiteY30" fmla="*/ 648095 h 1642193"/>
                <a:gd name="connsiteX31" fmla="*/ 911804 w 1651315"/>
                <a:gd name="connsiteY31" fmla="*/ 667145 h 1642193"/>
                <a:gd name="connsiteX32" fmla="*/ 887039 w 1651315"/>
                <a:gd name="connsiteY32" fmla="*/ 687147 h 1642193"/>
                <a:gd name="connsiteX33" fmla="*/ 885134 w 1651315"/>
                <a:gd name="connsiteY33" fmla="*/ 769062 h 1642193"/>
                <a:gd name="connsiteX34" fmla="*/ 909899 w 1651315"/>
                <a:gd name="connsiteY34" fmla="*/ 806210 h 1642193"/>
                <a:gd name="connsiteX35" fmla="*/ 997529 w 1651315"/>
                <a:gd name="connsiteY35" fmla="*/ 852882 h 1642193"/>
                <a:gd name="connsiteX36" fmla="*/ 988004 w 1651315"/>
                <a:gd name="connsiteY36" fmla="*/ 1083387 h 1642193"/>
                <a:gd name="connsiteX37" fmla="*/ 919424 w 1651315"/>
                <a:gd name="connsiteY37" fmla="*/ 1113867 h 1642193"/>
                <a:gd name="connsiteX38" fmla="*/ 874657 w 1651315"/>
                <a:gd name="connsiteY38" fmla="*/ 1155777 h 1642193"/>
                <a:gd name="connsiteX39" fmla="*/ 908947 w 1651315"/>
                <a:gd name="connsiteY39" fmla="*/ 1220547 h 1642193"/>
                <a:gd name="connsiteX40" fmla="*/ 908947 w 1651315"/>
                <a:gd name="connsiteY40" fmla="*/ 1220547 h 1642193"/>
                <a:gd name="connsiteX41" fmla="*/ 928949 w 1651315"/>
                <a:gd name="connsiteY41" fmla="*/ 1234835 h 1642193"/>
                <a:gd name="connsiteX42" fmla="*/ 999434 w 1651315"/>
                <a:gd name="connsiteY42" fmla="*/ 1385330 h 1642193"/>
                <a:gd name="connsiteX43" fmla="*/ 953714 w 1651315"/>
                <a:gd name="connsiteY43" fmla="*/ 1441527 h 1642193"/>
                <a:gd name="connsiteX44" fmla="*/ 887039 w 1651315"/>
                <a:gd name="connsiteY44" fmla="*/ 1452005 h 1642193"/>
                <a:gd name="connsiteX45" fmla="*/ 870847 w 1651315"/>
                <a:gd name="connsiteY45" fmla="*/ 1467245 h 1642193"/>
                <a:gd name="connsiteX46" fmla="*/ 887039 w 1651315"/>
                <a:gd name="connsiteY46" fmla="*/ 1482485 h 1642193"/>
                <a:gd name="connsiteX47" fmla="*/ 887039 w 1651315"/>
                <a:gd name="connsiteY47" fmla="*/ 1482485 h 1642193"/>
                <a:gd name="connsiteX48" fmla="*/ 897517 w 1651315"/>
                <a:gd name="connsiteY48" fmla="*/ 1480580 h 1642193"/>
                <a:gd name="connsiteX49" fmla="*/ 1072777 w 1651315"/>
                <a:gd name="connsiteY49" fmla="*/ 1432955 h 1642193"/>
                <a:gd name="connsiteX50" fmla="*/ 1129927 w 1651315"/>
                <a:gd name="connsiteY50" fmla="*/ 1403427 h 1642193"/>
                <a:gd name="connsiteX51" fmla="*/ 1260419 w 1651315"/>
                <a:gd name="connsiteY51" fmla="*/ 1317702 h 1642193"/>
                <a:gd name="connsiteX52" fmla="*/ 1299472 w 1651315"/>
                <a:gd name="connsiteY52" fmla="*/ 1318655 h 1642193"/>
                <a:gd name="connsiteX53" fmla="*/ 1327094 w 1651315"/>
                <a:gd name="connsiteY53" fmla="*/ 1346277 h 1642193"/>
                <a:gd name="connsiteX54" fmla="*/ 1319474 w 1651315"/>
                <a:gd name="connsiteY54" fmla="*/ 1443432 h 1642193"/>
                <a:gd name="connsiteX55" fmla="*/ 888944 w 1651315"/>
                <a:gd name="connsiteY55" fmla="*/ 1611072 h 1642193"/>
                <a:gd name="connsiteX56" fmla="*/ 888944 w 1651315"/>
                <a:gd name="connsiteY56" fmla="*/ 1611072 h 1642193"/>
                <a:gd name="connsiteX57" fmla="*/ 699397 w 1651315"/>
                <a:gd name="connsiteY57" fmla="*/ 1604405 h 1642193"/>
                <a:gd name="connsiteX58" fmla="*/ 699397 w 1651315"/>
                <a:gd name="connsiteY58" fmla="*/ 1604405 h 1642193"/>
                <a:gd name="connsiteX59" fmla="*/ 293632 w 1651315"/>
                <a:gd name="connsiteY59" fmla="*/ 1413905 h 1642193"/>
                <a:gd name="connsiteX60" fmla="*/ 293632 w 1651315"/>
                <a:gd name="connsiteY60" fmla="*/ 1378662 h 1642193"/>
                <a:gd name="connsiteX61" fmla="*/ 366022 w 1651315"/>
                <a:gd name="connsiteY61" fmla="*/ 1305320 h 1642193"/>
                <a:gd name="connsiteX62" fmla="*/ 366022 w 1651315"/>
                <a:gd name="connsiteY62" fmla="*/ 1305320 h 1642193"/>
                <a:gd name="connsiteX63" fmla="*/ 383167 w 1651315"/>
                <a:gd name="connsiteY63" fmla="*/ 1312940 h 1642193"/>
                <a:gd name="connsiteX64" fmla="*/ 423172 w 1651315"/>
                <a:gd name="connsiteY64" fmla="*/ 1347230 h 1642193"/>
                <a:gd name="connsiteX65" fmla="*/ 746069 w 1651315"/>
                <a:gd name="connsiteY65" fmla="*/ 1480580 h 1642193"/>
                <a:gd name="connsiteX66" fmla="*/ 751784 w 1651315"/>
                <a:gd name="connsiteY66" fmla="*/ 1481532 h 1642193"/>
                <a:gd name="connsiteX67" fmla="*/ 751784 w 1651315"/>
                <a:gd name="connsiteY67" fmla="*/ 1481532 h 1642193"/>
                <a:gd name="connsiteX68" fmla="*/ 772739 w 1651315"/>
                <a:gd name="connsiteY68" fmla="*/ 1467245 h 1642193"/>
                <a:gd name="connsiteX69" fmla="*/ 749879 w 1651315"/>
                <a:gd name="connsiteY69" fmla="*/ 1448195 h 1642193"/>
                <a:gd name="connsiteX70" fmla="*/ 749879 w 1651315"/>
                <a:gd name="connsiteY70" fmla="*/ 1448195 h 1642193"/>
                <a:gd name="connsiteX71" fmla="*/ 745117 w 1651315"/>
                <a:gd name="connsiteY71" fmla="*/ 1447242 h 1642193"/>
                <a:gd name="connsiteX72" fmla="*/ 408884 w 1651315"/>
                <a:gd name="connsiteY72" fmla="*/ 1299605 h 1642193"/>
                <a:gd name="connsiteX73" fmla="*/ 398407 w 1651315"/>
                <a:gd name="connsiteY73" fmla="*/ 1283412 h 1642193"/>
                <a:gd name="connsiteX74" fmla="*/ 401264 w 1651315"/>
                <a:gd name="connsiteY74" fmla="*/ 1267220 h 1642193"/>
                <a:gd name="connsiteX75" fmla="*/ 537472 w 1651315"/>
                <a:gd name="connsiteY75" fmla="*/ 1227215 h 1642193"/>
                <a:gd name="connsiteX76" fmla="*/ 537472 w 1651315"/>
                <a:gd name="connsiteY76" fmla="*/ 1227215 h 1642193"/>
                <a:gd name="connsiteX77" fmla="*/ 571762 w 1651315"/>
                <a:gd name="connsiteY77" fmla="*/ 1251980 h 1642193"/>
                <a:gd name="connsiteX78" fmla="*/ 744164 w 1651315"/>
                <a:gd name="connsiteY78" fmla="*/ 1315797 h 1642193"/>
                <a:gd name="connsiteX79" fmla="*/ 751784 w 1651315"/>
                <a:gd name="connsiteY79" fmla="*/ 1317702 h 1642193"/>
                <a:gd name="connsiteX80" fmla="*/ 751784 w 1651315"/>
                <a:gd name="connsiteY80" fmla="*/ 1317702 h 1642193"/>
                <a:gd name="connsiteX81" fmla="*/ 770834 w 1651315"/>
                <a:gd name="connsiteY81" fmla="*/ 1301510 h 1642193"/>
                <a:gd name="connsiteX82" fmla="*/ 753689 w 1651315"/>
                <a:gd name="connsiteY82" fmla="*/ 1287222 h 1642193"/>
                <a:gd name="connsiteX83" fmla="*/ 686062 w 1651315"/>
                <a:gd name="connsiteY83" fmla="*/ 1268172 h 1642193"/>
                <a:gd name="connsiteX84" fmla="*/ 686062 w 1651315"/>
                <a:gd name="connsiteY84" fmla="*/ 1268172 h 1642193"/>
                <a:gd name="connsiteX85" fmla="*/ 684157 w 1651315"/>
                <a:gd name="connsiteY85" fmla="*/ 1268172 h 1642193"/>
                <a:gd name="connsiteX86" fmla="*/ 540329 w 1651315"/>
                <a:gd name="connsiteY86" fmla="*/ 1197687 h 1642193"/>
                <a:gd name="connsiteX87" fmla="*/ 516517 w 1651315"/>
                <a:gd name="connsiteY87" fmla="*/ 1182447 h 1642193"/>
                <a:gd name="connsiteX88" fmla="*/ 517469 w 1651315"/>
                <a:gd name="connsiteY88" fmla="*/ 1153872 h 1642193"/>
                <a:gd name="connsiteX89" fmla="*/ 561284 w 1651315"/>
                <a:gd name="connsiteY89" fmla="*/ 1113867 h 1642193"/>
                <a:gd name="connsiteX90" fmla="*/ 640342 w 1651315"/>
                <a:gd name="connsiteY90" fmla="*/ 1105295 h 1642193"/>
                <a:gd name="connsiteX91" fmla="*/ 647009 w 1651315"/>
                <a:gd name="connsiteY91" fmla="*/ 1111010 h 1642193"/>
                <a:gd name="connsiteX92" fmla="*/ 647009 w 1651315"/>
                <a:gd name="connsiteY92" fmla="*/ 1111010 h 1642193"/>
                <a:gd name="connsiteX93" fmla="*/ 682252 w 1651315"/>
                <a:gd name="connsiteY93" fmla="*/ 1111010 h 1642193"/>
                <a:gd name="connsiteX94" fmla="*/ 673679 w 1651315"/>
                <a:gd name="connsiteY94" fmla="*/ 1090055 h 1642193"/>
                <a:gd name="connsiteX95" fmla="*/ 670822 w 1651315"/>
                <a:gd name="connsiteY95" fmla="*/ 1004330 h 1642193"/>
                <a:gd name="connsiteX96" fmla="*/ 686062 w 1651315"/>
                <a:gd name="connsiteY96" fmla="*/ 989090 h 1642193"/>
                <a:gd name="connsiteX97" fmla="*/ 745117 w 1651315"/>
                <a:gd name="connsiteY97" fmla="*/ 975755 h 1642193"/>
                <a:gd name="connsiteX98" fmla="*/ 764167 w 1651315"/>
                <a:gd name="connsiteY98" fmla="*/ 975755 h 1642193"/>
                <a:gd name="connsiteX99" fmla="*/ 761309 w 1651315"/>
                <a:gd name="connsiteY99" fmla="*/ 955752 h 1642193"/>
                <a:gd name="connsiteX100" fmla="*/ 746069 w 1651315"/>
                <a:gd name="connsiteY100" fmla="*/ 930987 h 1642193"/>
                <a:gd name="connsiteX101" fmla="*/ 725114 w 1651315"/>
                <a:gd name="connsiteY101" fmla="*/ 909080 h 1642193"/>
                <a:gd name="connsiteX102" fmla="*/ 708922 w 1651315"/>
                <a:gd name="connsiteY102" fmla="*/ 908127 h 1642193"/>
                <a:gd name="connsiteX103" fmla="*/ 615577 w 1651315"/>
                <a:gd name="connsiteY103" fmla="*/ 839547 h 1642193"/>
                <a:gd name="connsiteX104" fmla="*/ 615577 w 1651315"/>
                <a:gd name="connsiteY104" fmla="*/ 839547 h 1642193"/>
                <a:gd name="connsiteX105" fmla="*/ 615577 w 1651315"/>
                <a:gd name="connsiteY105" fmla="*/ 839547 h 1642193"/>
                <a:gd name="connsiteX106" fmla="*/ 558427 w 1651315"/>
                <a:gd name="connsiteY106" fmla="*/ 724295 h 1642193"/>
                <a:gd name="connsiteX107" fmla="*/ 578429 w 1651315"/>
                <a:gd name="connsiteY107" fmla="*/ 598565 h 1642193"/>
                <a:gd name="connsiteX108" fmla="*/ 582239 w 1651315"/>
                <a:gd name="connsiteY108" fmla="*/ 589040 h 1642193"/>
                <a:gd name="connsiteX109" fmla="*/ 582239 w 1651315"/>
                <a:gd name="connsiteY109" fmla="*/ 589040 h 1642193"/>
                <a:gd name="connsiteX110" fmla="*/ 593669 w 1651315"/>
                <a:gd name="connsiteY110" fmla="*/ 568085 h 1642193"/>
                <a:gd name="connsiteX111" fmla="*/ 593669 w 1651315"/>
                <a:gd name="connsiteY111" fmla="*/ 568085 h 1642193"/>
                <a:gd name="connsiteX112" fmla="*/ 546997 w 1651315"/>
                <a:gd name="connsiteY112" fmla="*/ 524270 h 1642193"/>
                <a:gd name="connsiteX113" fmla="*/ 557474 w 1651315"/>
                <a:gd name="connsiteY113" fmla="*/ 431877 h 1642193"/>
                <a:gd name="connsiteX114" fmla="*/ 729877 w 1651315"/>
                <a:gd name="connsiteY114" fmla="*/ 357582 h 1642193"/>
                <a:gd name="connsiteX115" fmla="*/ 750832 w 1651315"/>
                <a:gd name="connsiteY115" fmla="*/ 335675 h 1642193"/>
                <a:gd name="connsiteX116" fmla="*/ 723209 w 1651315"/>
                <a:gd name="connsiteY116" fmla="*/ 330912 h 1642193"/>
                <a:gd name="connsiteX117" fmla="*/ 624149 w 1651315"/>
                <a:gd name="connsiteY117" fmla="*/ 360440 h 1642193"/>
                <a:gd name="connsiteX118" fmla="*/ 624149 w 1651315"/>
                <a:gd name="connsiteY118" fmla="*/ 360440 h 1642193"/>
                <a:gd name="connsiteX119" fmla="*/ 624149 w 1651315"/>
                <a:gd name="connsiteY119" fmla="*/ 360440 h 1642193"/>
                <a:gd name="connsiteX120" fmla="*/ 497467 w 1651315"/>
                <a:gd name="connsiteY120" fmla="*/ 442355 h 1642193"/>
                <a:gd name="connsiteX121" fmla="*/ 466987 w 1651315"/>
                <a:gd name="connsiteY121" fmla="*/ 446165 h 1642193"/>
                <a:gd name="connsiteX122" fmla="*/ 466987 w 1651315"/>
                <a:gd name="connsiteY122" fmla="*/ 446165 h 1642193"/>
                <a:gd name="connsiteX123" fmla="*/ 466034 w 1651315"/>
                <a:gd name="connsiteY123" fmla="*/ 430925 h 1642193"/>
                <a:gd name="connsiteX124" fmla="*/ 512707 w 1651315"/>
                <a:gd name="connsiteY124" fmla="*/ 392825 h 1642193"/>
                <a:gd name="connsiteX125" fmla="*/ 601289 w 1651315"/>
                <a:gd name="connsiteY125" fmla="*/ 351867 h 1642193"/>
                <a:gd name="connsiteX126" fmla="*/ 601289 w 1651315"/>
                <a:gd name="connsiteY126" fmla="*/ 351867 h 1642193"/>
                <a:gd name="connsiteX127" fmla="*/ 711779 w 1651315"/>
                <a:gd name="connsiteY127" fmla="*/ 258522 h 1642193"/>
                <a:gd name="connsiteX128" fmla="*/ 751784 w 1651315"/>
                <a:gd name="connsiteY128" fmla="*/ 166130 h 1642193"/>
                <a:gd name="connsiteX129" fmla="*/ 717494 w 1651315"/>
                <a:gd name="connsiteY129" fmla="*/ 145175 h 1642193"/>
                <a:gd name="connsiteX130" fmla="*/ 638437 w 1651315"/>
                <a:gd name="connsiteY130" fmla="*/ 176607 h 1642193"/>
                <a:gd name="connsiteX131" fmla="*/ 498419 w 1651315"/>
                <a:gd name="connsiteY131" fmla="*/ 315672 h 1642193"/>
                <a:gd name="connsiteX132" fmla="*/ 452699 w 1651315"/>
                <a:gd name="connsiteY132" fmla="*/ 417590 h 1642193"/>
                <a:gd name="connsiteX133" fmla="*/ 432697 w 1651315"/>
                <a:gd name="connsiteY133" fmla="*/ 409970 h 1642193"/>
                <a:gd name="connsiteX134" fmla="*/ 432697 w 1651315"/>
                <a:gd name="connsiteY134" fmla="*/ 409970 h 1642193"/>
                <a:gd name="connsiteX135" fmla="*/ 437459 w 1651315"/>
                <a:gd name="connsiteY135" fmla="*/ 317577 h 1642193"/>
                <a:gd name="connsiteX136" fmla="*/ 466034 w 1651315"/>
                <a:gd name="connsiteY136" fmla="*/ 296622 h 1642193"/>
                <a:gd name="connsiteX137" fmla="*/ 484132 w 1651315"/>
                <a:gd name="connsiteY137" fmla="*/ 252807 h 1642193"/>
                <a:gd name="connsiteX138" fmla="*/ 362212 w 1651315"/>
                <a:gd name="connsiteY138" fmla="*/ 333770 h 1642193"/>
                <a:gd name="connsiteX139" fmla="*/ 293632 w 1651315"/>
                <a:gd name="connsiteY139" fmla="*/ 273762 h 1642193"/>
                <a:gd name="connsiteX140" fmla="*/ 296489 w 1651315"/>
                <a:gd name="connsiteY140" fmla="*/ 223280 h 1642193"/>
                <a:gd name="connsiteX141" fmla="*/ 711779 w 1651315"/>
                <a:gd name="connsiteY141" fmla="*/ 31827 h 1642193"/>
                <a:gd name="connsiteX142" fmla="*/ 737497 w 1651315"/>
                <a:gd name="connsiteY142" fmla="*/ 15635 h 1642193"/>
                <a:gd name="connsiteX143" fmla="*/ 708922 w 1651315"/>
                <a:gd name="connsiteY143" fmla="*/ 5157 h 1642193"/>
                <a:gd name="connsiteX144" fmla="*/ 600337 w 1651315"/>
                <a:gd name="connsiteY144" fmla="*/ 27065 h 1642193"/>
                <a:gd name="connsiteX145" fmla="*/ 6929 w 1651315"/>
                <a:gd name="connsiteY145" fmla="*/ 919557 h 1642193"/>
                <a:gd name="connsiteX146" fmla="*/ 1376624 w 1651315"/>
                <a:gd name="connsiteY146" fmla="*/ 294717 h 1642193"/>
                <a:gd name="connsiteX147" fmla="*/ 1429012 w 1651315"/>
                <a:gd name="connsiteY147" fmla="*/ 297575 h 1642193"/>
                <a:gd name="connsiteX148" fmla="*/ 1623322 w 1651315"/>
                <a:gd name="connsiteY148" fmla="*/ 807162 h 1642193"/>
                <a:gd name="connsiteX149" fmla="*/ 1495687 w 1651315"/>
                <a:gd name="connsiteY149" fmla="*/ 809067 h 1642193"/>
                <a:gd name="connsiteX150" fmla="*/ 1482352 w 1651315"/>
                <a:gd name="connsiteY150" fmla="*/ 743345 h 1642193"/>
                <a:gd name="connsiteX151" fmla="*/ 1482352 w 1651315"/>
                <a:gd name="connsiteY151" fmla="*/ 743345 h 1642193"/>
                <a:gd name="connsiteX152" fmla="*/ 1482352 w 1651315"/>
                <a:gd name="connsiteY152" fmla="*/ 742392 h 1642193"/>
                <a:gd name="connsiteX153" fmla="*/ 1424249 w 1651315"/>
                <a:gd name="connsiteY153" fmla="*/ 536652 h 1642193"/>
                <a:gd name="connsiteX154" fmla="*/ 1413772 w 1651315"/>
                <a:gd name="connsiteY154" fmla="*/ 483312 h 1642193"/>
                <a:gd name="connsiteX155" fmla="*/ 1329952 w 1651315"/>
                <a:gd name="connsiteY155" fmla="*/ 387110 h 1642193"/>
                <a:gd name="connsiteX156" fmla="*/ 1314712 w 1651315"/>
                <a:gd name="connsiteY156" fmla="*/ 359487 h 1642193"/>
                <a:gd name="connsiteX157" fmla="*/ 1317569 w 1651315"/>
                <a:gd name="connsiteY157" fmla="*/ 350915 h 1642193"/>
                <a:gd name="connsiteX158" fmla="*/ 1376624 w 1651315"/>
                <a:gd name="connsiteY158" fmla="*/ 294717 h 1642193"/>
                <a:gd name="connsiteX159" fmla="*/ 1423297 w 1651315"/>
                <a:gd name="connsiteY159" fmla="*/ 809067 h 1642193"/>
                <a:gd name="connsiteX160" fmla="*/ 1346144 w 1651315"/>
                <a:gd name="connsiteY160" fmla="*/ 810020 h 1642193"/>
                <a:gd name="connsiteX161" fmla="*/ 1346144 w 1651315"/>
                <a:gd name="connsiteY161" fmla="*/ 810020 h 1642193"/>
                <a:gd name="connsiteX162" fmla="*/ 1345192 w 1651315"/>
                <a:gd name="connsiteY162" fmla="*/ 810020 h 1642193"/>
                <a:gd name="connsiteX163" fmla="*/ 1342334 w 1651315"/>
                <a:gd name="connsiteY163" fmla="*/ 810020 h 1642193"/>
                <a:gd name="connsiteX164" fmla="*/ 1337572 w 1651315"/>
                <a:gd name="connsiteY164" fmla="*/ 810020 h 1642193"/>
                <a:gd name="connsiteX165" fmla="*/ 1323284 w 1651315"/>
                <a:gd name="connsiteY165" fmla="*/ 809067 h 1642193"/>
                <a:gd name="connsiteX166" fmla="*/ 1317569 w 1651315"/>
                <a:gd name="connsiteY166" fmla="*/ 779540 h 1642193"/>
                <a:gd name="connsiteX167" fmla="*/ 1316617 w 1651315"/>
                <a:gd name="connsiteY167" fmla="*/ 695720 h 1642193"/>
                <a:gd name="connsiteX168" fmla="*/ 1316617 w 1651315"/>
                <a:gd name="connsiteY168" fmla="*/ 695720 h 1642193"/>
                <a:gd name="connsiteX169" fmla="*/ 1325189 w 1651315"/>
                <a:gd name="connsiteY169" fmla="*/ 669050 h 1642193"/>
                <a:gd name="connsiteX170" fmla="*/ 1326142 w 1651315"/>
                <a:gd name="connsiteY170" fmla="*/ 658572 h 1642193"/>
                <a:gd name="connsiteX171" fmla="*/ 1280422 w 1651315"/>
                <a:gd name="connsiteY171" fmla="*/ 516650 h 1642193"/>
                <a:gd name="connsiteX172" fmla="*/ 1271849 w 1651315"/>
                <a:gd name="connsiteY172" fmla="*/ 499505 h 1642193"/>
                <a:gd name="connsiteX173" fmla="*/ 1252799 w 1651315"/>
                <a:gd name="connsiteY173" fmla="*/ 489980 h 1642193"/>
                <a:gd name="connsiteX174" fmla="*/ 1268039 w 1651315"/>
                <a:gd name="connsiteY174" fmla="*/ 521412 h 1642193"/>
                <a:gd name="connsiteX175" fmla="*/ 1310902 w 1651315"/>
                <a:gd name="connsiteY175" fmla="*/ 640475 h 1642193"/>
                <a:gd name="connsiteX176" fmla="*/ 1311854 w 1651315"/>
                <a:gd name="connsiteY176" fmla="*/ 646190 h 1642193"/>
                <a:gd name="connsiteX177" fmla="*/ 1302329 w 1651315"/>
                <a:gd name="connsiteY177" fmla="*/ 663335 h 1642193"/>
                <a:gd name="connsiteX178" fmla="*/ 1256609 w 1651315"/>
                <a:gd name="connsiteY178" fmla="*/ 548082 h 1642193"/>
                <a:gd name="connsiteX179" fmla="*/ 1202317 w 1651315"/>
                <a:gd name="connsiteY179" fmla="*/ 490932 h 1642193"/>
                <a:gd name="connsiteX180" fmla="*/ 1197554 w 1651315"/>
                <a:gd name="connsiteY180" fmla="*/ 486170 h 1642193"/>
                <a:gd name="connsiteX181" fmla="*/ 1197554 w 1651315"/>
                <a:gd name="connsiteY181" fmla="*/ 486170 h 1642193"/>
                <a:gd name="connsiteX182" fmla="*/ 1273754 w 1651315"/>
                <a:gd name="connsiteY182" fmla="*/ 469977 h 1642193"/>
                <a:gd name="connsiteX183" fmla="*/ 1288994 w 1651315"/>
                <a:gd name="connsiteY183" fmla="*/ 484265 h 1642193"/>
                <a:gd name="connsiteX184" fmla="*/ 1356622 w 1651315"/>
                <a:gd name="connsiteY184" fmla="*/ 536652 h 1642193"/>
                <a:gd name="connsiteX185" fmla="*/ 1409962 w 1651315"/>
                <a:gd name="connsiteY185" fmla="*/ 565227 h 1642193"/>
                <a:gd name="connsiteX186" fmla="*/ 1411867 w 1651315"/>
                <a:gd name="connsiteY186" fmla="*/ 570942 h 1642193"/>
                <a:gd name="connsiteX187" fmla="*/ 1459492 w 1651315"/>
                <a:gd name="connsiteY187" fmla="*/ 763347 h 1642193"/>
                <a:gd name="connsiteX188" fmla="*/ 1460444 w 1651315"/>
                <a:gd name="connsiteY188" fmla="*/ 771920 h 1642193"/>
                <a:gd name="connsiteX189" fmla="*/ 1423297 w 1651315"/>
                <a:gd name="connsiteY189" fmla="*/ 809067 h 1642193"/>
                <a:gd name="connsiteX190" fmla="*/ 1234702 w 1651315"/>
                <a:gd name="connsiteY190" fmla="*/ 690957 h 1642193"/>
                <a:gd name="connsiteX191" fmla="*/ 1219462 w 1651315"/>
                <a:gd name="connsiteY191" fmla="*/ 669050 h 1642193"/>
                <a:gd name="connsiteX192" fmla="*/ 1197554 w 1651315"/>
                <a:gd name="connsiteY192" fmla="*/ 674765 h 1642193"/>
                <a:gd name="connsiteX193" fmla="*/ 1166122 w 1651315"/>
                <a:gd name="connsiteY193" fmla="*/ 673812 h 1642193"/>
                <a:gd name="connsiteX194" fmla="*/ 1095637 w 1651315"/>
                <a:gd name="connsiteY194" fmla="*/ 618567 h 1642193"/>
                <a:gd name="connsiteX195" fmla="*/ 1089922 w 1651315"/>
                <a:gd name="connsiteY195" fmla="*/ 612852 h 1642193"/>
                <a:gd name="connsiteX196" fmla="*/ 1097542 w 1651315"/>
                <a:gd name="connsiteY196" fmla="*/ 569990 h 1642193"/>
                <a:gd name="connsiteX197" fmla="*/ 1153739 w 1651315"/>
                <a:gd name="connsiteY197" fmla="*/ 515697 h 1642193"/>
                <a:gd name="connsiteX198" fmla="*/ 1189934 w 1651315"/>
                <a:gd name="connsiteY198" fmla="*/ 518555 h 1642193"/>
                <a:gd name="connsiteX199" fmla="*/ 1220414 w 1651315"/>
                <a:gd name="connsiteY199" fmla="*/ 589040 h 1642193"/>
                <a:gd name="connsiteX200" fmla="*/ 1235654 w 1651315"/>
                <a:gd name="connsiteY200" fmla="*/ 610947 h 1642193"/>
                <a:gd name="connsiteX201" fmla="*/ 1266134 w 1651315"/>
                <a:gd name="connsiteY201" fmla="*/ 707150 h 1642193"/>
                <a:gd name="connsiteX202" fmla="*/ 1266134 w 1651315"/>
                <a:gd name="connsiteY202" fmla="*/ 707150 h 1642193"/>
                <a:gd name="connsiteX203" fmla="*/ 1266134 w 1651315"/>
                <a:gd name="connsiteY203" fmla="*/ 707150 h 1642193"/>
                <a:gd name="connsiteX204" fmla="*/ 1268039 w 1651315"/>
                <a:gd name="connsiteY204" fmla="*/ 711912 h 1642193"/>
                <a:gd name="connsiteX205" fmla="*/ 1270897 w 1651315"/>
                <a:gd name="connsiteY205" fmla="*/ 720485 h 1642193"/>
                <a:gd name="connsiteX206" fmla="*/ 1289947 w 1651315"/>
                <a:gd name="connsiteY206" fmla="*/ 755727 h 1642193"/>
                <a:gd name="connsiteX207" fmla="*/ 1294709 w 1651315"/>
                <a:gd name="connsiteY207" fmla="*/ 757632 h 1642193"/>
                <a:gd name="connsiteX208" fmla="*/ 1237559 w 1651315"/>
                <a:gd name="connsiteY208" fmla="*/ 807162 h 1642193"/>
                <a:gd name="connsiteX209" fmla="*/ 1186124 w 1651315"/>
                <a:gd name="connsiteY209" fmla="*/ 799542 h 1642193"/>
                <a:gd name="connsiteX210" fmla="*/ 1232797 w 1651315"/>
                <a:gd name="connsiteY210" fmla="*/ 746202 h 1642193"/>
                <a:gd name="connsiteX211" fmla="*/ 1265182 w 1651315"/>
                <a:gd name="connsiteY211" fmla="*/ 716675 h 1642193"/>
                <a:gd name="connsiteX212" fmla="*/ 1234702 w 1651315"/>
                <a:gd name="connsiteY212" fmla="*/ 690957 h 1642193"/>
                <a:gd name="connsiteX213" fmla="*/ 1070872 w 1651315"/>
                <a:gd name="connsiteY213" fmla="*/ 629045 h 1642193"/>
                <a:gd name="connsiteX214" fmla="*/ 1079444 w 1651315"/>
                <a:gd name="connsiteY214" fmla="*/ 637617 h 1642193"/>
                <a:gd name="connsiteX215" fmla="*/ 1079444 w 1651315"/>
                <a:gd name="connsiteY215" fmla="*/ 637617 h 1642193"/>
                <a:gd name="connsiteX216" fmla="*/ 1054679 w 1651315"/>
                <a:gd name="connsiteY216" fmla="*/ 663335 h 1642193"/>
                <a:gd name="connsiteX217" fmla="*/ 1045154 w 1651315"/>
                <a:gd name="connsiteY217" fmla="*/ 623330 h 1642193"/>
                <a:gd name="connsiteX218" fmla="*/ 1063252 w 1651315"/>
                <a:gd name="connsiteY218" fmla="*/ 621425 h 1642193"/>
                <a:gd name="connsiteX219" fmla="*/ 1070872 w 1651315"/>
                <a:gd name="connsiteY219" fmla="*/ 629045 h 1642193"/>
                <a:gd name="connsiteX220" fmla="*/ 1033724 w 1651315"/>
                <a:gd name="connsiteY220" fmla="*/ 1085292 h 1642193"/>
                <a:gd name="connsiteX221" fmla="*/ 1048964 w 1651315"/>
                <a:gd name="connsiteY221" fmla="*/ 1079577 h 1642193"/>
                <a:gd name="connsiteX222" fmla="*/ 1090874 w 1651315"/>
                <a:gd name="connsiteY222" fmla="*/ 1111010 h 1642193"/>
                <a:gd name="connsiteX223" fmla="*/ 1039439 w 1651315"/>
                <a:gd name="connsiteY223" fmla="*/ 1099580 h 1642193"/>
                <a:gd name="connsiteX224" fmla="*/ 1033724 w 1651315"/>
                <a:gd name="connsiteY224" fmla="*/ 1085292 h 1642193"/>
                <a:gd name="connsiteX225" fmla="*/ 1128974 w 1651315"/>
                <a:gd name="connsiteY225" fmla="*/ 1072910 h 1642193"/>
                <a:gd name="connsiteX226" fmla="*/ 1128022 w 1651315"/>
                <a:gd name="connsiteY226" fmla="*/ 970992 h 1642193"/>
                <a:gd name="connsiteX227" fmla="*/ 1163264 w 1651315"/>
                <a:gd name="connsiteY227" fmla="*/ 930035 h 1642193"/>
                <a:gd name="connsiteX228" fmla="*/ 1224224 w 1651315"/>
                <a:gd name="connsiteY228" fmla="*/ 912890 h 1642193"/>
                <a:gd name="connsiteX229" fmla="*/ 1248989 w 1651315"/>
                <a:gd name="connsiteY229" fmla="*/ 886220 h 1642193"/>
                <a:gd name="connsiteX230" fmla="*/ 1225177 w 1651315"/>
                <a:gd name="connsiteY230" fmla="*/ 873837 h 1642193"/>
                <a:gd name="connsiteX231" fmla="*/ 1204222 w 1651315"/>
                <a:gd name="connsiteY231" fmla="*/ 848120 h 1642193"/>
                <a:gd name="connsiteX232" fmla="*/ 1229939 w 1651315"/>
                <a:gd name="connsiteY232" fmla="*/ 837642 h 1642193"/>
                <a:gd name="connsiteX233" fmla="*/ 1250894 w 1651315"/>
                <a:gd name="connsiteY233" fmla="*/ 836690 h 1642193"/>
                <a:gd name="connsiteX234" fmla="*/ 1288042 w 1651315"/>
                <a:gd name="connsiteY234" fmla="*/ 844310 h 1642193"/>
                <a:gd name="connsiteX235" fmla="*/ 1295662 w 1651315"/>
                <a:gd name="connsiteY235" fmla="*/ 880505 h 1642193"/>
                <a:gd name="connsiteX236" fmla="*/ 1173742 w 1651315"/>
                <a:gd name="connsiteY236" fmla="*/ 1138632 h 1642193"/>
                <a:gd name="connsiteX237" fmla="*/ 1159454 w 1651315"/>
                <a:gd name="connsiteY237" fmla="*/ 1130060 h 1642193"/>
                <a:gd name="connsiteX238" fmla="*/ 1156597 w 1651315"/>
                <a:gd name="connsiteY238" fmla="*/ 1116725 h 1642193"/>
                <a:gd name="connsiteX239" fmla="*/ 1132784 w 1651315"/>
                <a:gd name="connsiteY239" fmla="*/ 1077672 h 1642193"/>
                <a:gd name="connsiteX240" fmla="*/ 1128974 w 1651315"/>
                <a:gd name="connsiteY240" fmla="*/ 1072910 h 1642193"/>
                <a:gd name="connsiteX241" fmla="*/ 1239464 w 1651315"/>
                <a:gd name="connsiteY241" fmla="*/ 1298652 h 1642193"/>
                <a:gd name="connsiteX242" fmla="*/ 1160407 w 1651315"/>
                <a:gd name="connsiteY242" fmla="*/ 1358660 h 1642193"/>
                <a:gd name="connsiteX243" fmla="*/ 1159454 w 1651315"/>
                <a:gd name="connsiteY243" fmla="*/ 1342467 h 1642193"/>
                <a:gd name="connsiteX244" fmla="*/ 1174694 w 1651315"/>
                <a:gd name="connsiteY244" fmla="*/ 1258647 h 1642193"/>
                <a:gd name="connsiteX245" fmla="*/ 1166122 w 1651315"/>
                <a:gd name="connsiteY245" fmla="*/ 1218642 h 1642193"/>
                <a:gd name="connsiteX246" fmla="*/ 1161359 w 1651315"/>
                <a:gd name="connsiteY246" fmla="*/ 1191972 h 1642193"/>
                <a:gd name="connsiteX247" fmla="*/ 1173742 w 1651315"/>
                <a:gd name="connsiteY247" fmla="*/ 1187210 h 1642193"/>
                <a:gd name="connsiteX248" fmla="*/ 1240417 w 1651315"/>
                <a:gd name="connsiteY248" fmla="*/ 1255790 h 1642193"/>
                <a:gd name="connsiteX249" fmla="*/ 1239464 w 1651315"/>
                <a:gd name="connsiteY249" fmla="*/ 1298652 h 1642193"/>
                <a:gd name="connsiteX250" fmla="*/ 1306139 w 1651315"/>
                <a:gd name="connsiteY250" fmla="*/ 1231025 h 1642193"/>
                <a:gd name="connsiteX251" fmla="*/ 1279469 w 1651315"/>
                <a:gd name="connsiteY251" fmla="*/ 1250075 h 1642193"/>
                <a:gd name="connsiteX252" fmla="*/ 1273754 w 1651315"/>
                <a:gd name="connsiteY252" fmla="*/ 1222452 h 1642193"/>
                <a:gd name="connsiteX253" fmla="*/ 1267087 w 1651315"/>
                <a:gd name="connsiteY253" fmla="*/ 1187210 h 1642193"/>
                <a:gd name="connsiteX254" fmla="*/ 1249942 w 1651315"/>
                <a:gd name="connsiteY254" fmla="*/ 1163397 h 1642193"/>
                <a:gd name="connsiteX255" fmla="*/ 1234702 w 1651315"/>
                <a:gd name="connsiteY255" fmla="*/ 1183400 h 1642193"/>
                <a:gd name="connsiteX256" fmla="*/ 1218509 w 1651315"/>
                <a:gd name="connsiteY256" fmla="*/ 1191020 h 1642193"/>
                <a:gd name="connsiteX257" fmla="*/ 1201364 w 1651315"/>
                <a:gd name="connsiteY257" fmla="*/ 1151967 h 1642193"/>
                <a:gd name="connsiteX258" fmla="*/ 1246132 w 1651315"/>
                <a:gd name="connsiteY258" fmla="*/ 1091960 h 1642193"/>
                <a:gd name="connsiteX259" fmla="*/ 1334714 w 1651315"/>
                <a:gd name="connsiteY259" fmla="*/ 849072 h 1642193"/>
                <a:gd name="connsiteX260" fmla="*/ 1392817 w 1651315"/>
                <a:gd name="connsiteY260" fmla="*/ 838595 h 1642193"/>
                <a:gd name="connsiteX261" fmla="*/ 1454729 w 1651315"/>
                <a:gd name="connsiteY261" fmla="*/ 845262 h 1642193"/>
                <a:gd name="connsiteX262" fmla="*/ 1462349 w 1651315"/>
                <a:gd name="connsiteY262" fmla="*/ 859550 h 1642193"/>
                <a:gd name="connsiteX263" fmla="*/ 1306139 w 1651315"/>
                <a:gd name="connsiteY263" fmla="*/ 1231025 h 1642193"/>
                <a:gd name="connsiteX264" fmla="*/ 1359479 w 1651315"/>
                <a:gd name="connsiteY264" fmla="*/ 1210070 h 1642193"/>
                <a:gd name="connsiteX265" fmla="*/ 1483304 w 1651315"/>
                <a:gd name="connsiteY265" fmla="*/ 881457 h 1642193"/>
                <a:gd name="connsiteX266" fmla="*/ 1497592 w 1651315"/>
                <a:gd name="connsiteY266" fmla="*/ 843357 h 1642193"/>
                <a:gd name="connsiteX267" fmla="*/ 1540454 w 1651315"/>
                <a:gd name="connsiteY267" fmla="*/ 835737 h 1642193"/>
                <a:gd name="connsiteX268" fmla="*/ 1593794 w 1651315"/>
                <a:gd name="connsiteY268" fmla="*/ 835737 h 1642193"/>
                <a:gd name="connsiteX269" fmla="*/ 1614749 w 1651315"/>
                <a:gd name="connsiteY269" fmla="*/ 840500 h 1642193"/>
                <a:gd name="connsiteX270" fmla="*/ 1625227 w 1651315"/>
                <a:gd name="connsiteY270" fmla="*/ 865265 h 1642193"/>
                <a:gd name="connsiteX271" fmla="*/ 1625227 w 1651315"/>
                <a:gd name="connsiteY271" fmla="*/ 865265 h 1642193"/>
                <a:gd name="connsiteX272" fmla="*/ 1486162 w 1651315"/>
                <a:gd name="connsiteY272" fmla="*/ 1264362 h 1642193"/>
                <a:gd name="connsiteX273" fmla="*/ 1418534 w 1651315"/>
                <a:gd name="connsiteY273" fmla="*/ 1351040 h 1642193"/>
                <a:gd name="connsiteX274" fmla="*/ 1380434 w 1651315"/>
                <a:gd name="connsiteY274" fmla="*/ 1352945 h 1642193"/>
                <a:gd name="connsiteX275" fmla="*/ 1359479 w 1651315"/>
                <a:gd name="connsiteY275" fmla="*/ 1210070 h 1642193"/>
                <a:gd name="connsiteX276" fmla="*/ 592717 w 1651315"/>
                <a:gd name="connsiteY276" fmla="*/ 252807 h 1642193"/>
                <a:gd name="connsiteX277" fmla="*/ 600337 w 1651315"/>
                <a:gd name="connsiteY277" fmla="*/ 257570 h 1642193"/>
                <a:gd name="connsiteX278" fmla="*/ 562237 w 1651315"/>
                <a:gd name="connsiteY278" fmla="*/ 289002 h 1642193"/>
                <a:gd name="connsiteX279" fmla="*/ 592717 w 1651315"/>
                <a:gd name="connsiteY279" fmla="*/ 252807 h 1642193"/>
                <a:gd name="connsiteX280" fmla="*/ 332684 w 1651315"/>
                <a:gd name="connsiteY280" fmla="*/ 1297700 h 1642193"/>
                <a:gd name="connsiteX281" fmla="*/ 297442 w 1651315"/>
                <a:gd name="connsiteY281" fmla="*/ 1332942 h 1642193"/>
                <a:gd name="connsiteX282" fmla="*/ 215527 w 1651315"/>
                <a:gd name="connsiteY282" fmla="*/ 1330085 h 1642193"/>
                <a:gd name="connsiteX283" fmla="*/ 30742 w 1651315"/>
                <a:gd name="connsiteY283" fmla="*/ 882410 h 1642193"/>
                <a:gd name="connsiteX284" fmla="*/ 74557 w 1651315"/>
                <a:gd name="connsiteY284" fmla="*/ 835737 h 1642193"/>
                <a:gd name="connsiteX285" fmla="*/ 169807 w 1651315"/>
                <a:gd name="connsiteY285" fmla="*/ 917652 h 1642193"/>
                <a:gd name="connsiteX286" fmla="*/ 185999 w 1651315"/>
                <a:gd name="connsiteY286" fmla="*/ 987185 h 1642193"/>
                <a:gd name="connsiteX287" fmla="*/ 176474 w 1651315"/>
                <a:gd name="connsiteY287" fmla="*/ 998615 h 1642193"/>
                <a:gd name="connsiteX288" fmla="*/ 124087 w 1651315"/>
                <a:gd name="connsiteY288" fmla="*/ 1001472 h 1642193"/>
                <a:gd name="connsiteX289" fmla="*/ 80272 w 1651315"/>
                <a:gd name="connsiteY289" fmla="*/ 1033857 h 1642193"/>
                <a:gd name="connsiteX290" fmla="*/ 115514 w 1651315"/>
                <a:gd name="connsiteY290" fmla="*/ 1129107 h 1642193"/>
                <a:gd name="connsiteX291" fmla="*/ 115514 w 1651315"/>
                <a:gd name="connsiteY291" fmla="*/ 1113867 h 1642193"/>
                <a:gd name="connsiteX292" fmla="*/ 115514 w 1651315"/>
                <a:gd name="connsiteY292" fmla="*/ 1081482 h 1642193"/>
                <a:gd name="connsiteX293" fmla="*/ 136469 w 1651315"/>
                <a:gd name="connsiteY293" fmla="*/ 1094817 h 1642193"/>
                <a:gd name="connsiteX294" fmla="*/ 233624 w 1651315"/>
                <a:gd name="connsiteY294" fmla="*/ 1167207 h 1642193"/>
                <a:gd name="connsiteX295" fmla="*/ 278392 w 1651315"/>
                <a:gd name="connsiteY295" fmla="*/ 1191972 h 1642193"/>
                <a:gd name="connsiteX296" fmla="*/ 286012 w 1651315"/>
                <a:gd name="connsiteY296" fmla="*/ 1201497 h 1642193"/>
                <a:gd name="connsiteX297" fmla="*/ 286012 w 1651315"/>
                <a:gd name="connsiteY297" fmla="*/ 1201497 h 1642193"/>
                <a:gd name="connsiteX298" fmla="*/ 331732 w 1651315"/>
                <a:gd name="connsiteY298" fmla="*/ 1260552 h 1642193"/>
                <a:gd name="connsiteX299" fmla="*/ 332684 w 1651315"/>
                <a:gd name="connsiteY299" fmla="*/ 1297700 h 1642193"/>
                <a:gd name="connsiteX300" fmla="*/ 317444 w 1651315"/>
                <a:gd name="connsiteY300" fmla="*/ 879552 h 1642193"/>
                <a:gd name="connsiteX301" fmla="*/ 309824 w 1651315"/>
                <a:gd name="connsiteY301" fmla="*/ 890982 h 1642193"/>
                <a:gd name="connsiteX302" fmla="*/ 272677 w 1651315"/>
                <a:gd name="connsiteY302" fmla="*/ 982422 h 1642193"/>
                <a:gd name="connsiteX303" fmla="*/ 227909 w 1651315"/>
                <a:gd name="connsiteY303" fmla="*/ 1008140 h 1642193"/>
                <a:gd name="connsiteX304" fmla="*/ 218384 w 1651315"/>
                <a:gd name="connsiteY304" fmla="*/ 1007187 h 1642193"/>
                <a:gd name="connsiteX305" fmla="*/ 218384 w 1651315"/>
                <a:gd name="connsiteY305" fmla="*/ 1007187 h 1642193"/>
                <a:gd name="connsiteX306" fmla="*/ 192667 w 1651315"/>
                <a:gd name="connsiteY306" fmla="*/ 874790 h 1642193"/>
                <a:gd name="connsiteX307" fmla="*/ 225052 w 1651315"/>
                <a:gd name="connsiteY307" fmla="*/ 835737 h 1642193"/>
                <a:gd name="connsiteX308" fmla="*/ 296489 w 1651315"/>
                <a:gd name="connsiteY308" fmla="*/ 836690 h 1642193"/>
                <a:gd name="connsiteX309" fmla="*/ 317444 w 1651315"/>
                <a:gd name="connsiteY309" fmla="*/ 879552 h 1642193"/>
                <a:gd name="connsiteX310" fmla="*/ 352687 w 1651315"/>
                <a:gd name="connsiteY310" fmla="*/ 1225310 h 1642193"/>
                <a:gd name="connsiteX311" fmla="*/ 375547 w 1651315"/>
                <a:gd name="connsiteY311" fmla="*/ 1229120 h 1642193"/>
                <a:gd name="connsiteX312" fmla="*/ 381262 w 1651315"/>
                <a:gd name="connsiteY312" fmla="*/ 1249122 h 1642193"/>
                <a:gd name="connsiteX313" fmla="*/ 375547 w 1651315"/>
                <a:gd name="connsiteY313" fmla="*/ 1258647 h 1642193"/>
                <a:gd name="connsiteX314" fmla="*/ 375547 w 1651315"/>
                <a:gd name="connsiteY314" fmla="*/ 1258647 h 1642193"/>
                <a:gd name="connsiteX315" fmla="*/ 346019 w 1651315"/>
                <a:gd name="connsiteY315" fmla="*/ 1236740 h 1642193"/>
                <a:gd name="connsiteX316" fmla="*/ 352687 w 1651315"/>
                <a:gd name="connsiteY316" fmla="*/ 1225310 h 1642193"/>
                <a:gd name="connsiteX317" fmla="*/ 404122 w 1651315"/>
                <a:gd name="connsiteY317" fmla="*/ 904317 h 1642193"/>
                <a:gd name="connsiteX318" fmla="*/ 397454 w 1651315"/>
                <a:gd name="connsiteY318" fmla="*/ 899555 h 1642193"/>
                <a:gd name="connsiteX319" fmla="*/ 398407 w 1651315"/>
                <a:gd name="connsiteY319" fmla="*/ 890982 h 1642193"/>
                <a:gd name="connsiteX320" fmla="*/ 398407 w 1651315"/>
                <a:gd name="connsiteY320" fmla="*/ 890982 h 1642193"/>
                <a:gd name="connsiteX321" fmla="*/ 398407 w 1651315"/>
                <a:gd name="connsiteY321" fmla="*/ 890982 h 1642193"/>
                <a:gd name="connsiteX322" fmla="*/ 356497 w 1651315"/>
                <a:gd name="connsiteY322" fmla="*/ 882410 h 1642193"/>
                <a:gd name="connsiteX323" fmla="*/ 366974 w 1651315"/>
                <a:gd name="connsiteY323" fmla="*/ 839547 h 1642193"/>
                <a:gd name="connsiteX324" fmla="*/ 398407 w 1651315"/>
                <a:gd name="connsiteY324" fmla="*/ 874790 h 1642193"/>
                <a:gd name="connsiteX325" fmla="*/ 418409 w 1651315"/>
                <a:gd name="connsiteY325" fmla="*/ 844310 h 1642193"/>
                <a:gd name="connsiteX326" fmla="*/ 460319 w 1651315"/>
                <a:gd name="connsiteY326" fmla="*/ 870980 h 1642193"/>
                <a:gd name="connsiteX327" fmla="*/ 459367 w 1651315"/>
                <a:gd name="connsiteY327" fmla="*/ 878600 h 1642193"/>
                <a:gd name="connsiteX328" fmla="*/ 459367 w 1651315"/>
                <a:gd name="connsiteY328" fmla="*/ 882410 h 1642193"/>
                <a:gd name="connsiteX329" fmla="*/ 470797 w 1651315"/>
                <a:gd name="connsiteY329" fmla="*/ 934797 h 1642193"/>
                <a:gd name="connsiteX330" fmla="*/ 467939 w 1651315"/>
                <a:gd name="connsiteY330" fmla="*/ 883362 h 1642193"/>
                <a:gd name="connsiteX331" fmla="*/ 467939 w 1651315"/>
                <a:gd name="connsiteY331" fmla="*/ 879552 h 1642193"/>
                <a:gd name="connsiteX332" fmla="*/ 468892 w 1651315"/>
                <a:gd name="connsiteY332" fmla="*/ 839547 h 1642193"/>
                <a:gd name="connsiteX333" fmla="*/ 468892 w 1651315"/>
                <a:gd name="connsiteY333" fmla="*/ 839547 h 1642193"/>
                <a:gd name="connsiteX334" fmla="*/ 488894 w 1651315"/>
                <a:gd name="connsiteY334" fmla="*/ 849072 h 1642193"/>
                <a:gd name="connsiteX335" fmla="*/ 496514 w 1651315"/>
                <a:gd name="connsiteY335" fmla="*/ 881457 h 1642193"/>
                <a:gd name="connsiteX336" fmla="*/ 496514 w 1651315"/>
                <a:gd name="connsiteY336" fmla="*/ 881457 h 1642193"/>
                <a:gd name="connsiteX337" fmla="*/ 559379 w 1651315"/>
                <a:gd name="connsiteY337" fmla="*/ 1025285 h 1642193"/>
                <a:gd name="connsiteX338" fmla="*/ 563189 w 1651315"/>
                <a:gd name="connsiteY338" fmla="*/ 1066242 h 1642193"/>
                <a:gd name="connsiteX339" fmla="*/ 486989 w 1651315"/>
                <a:gd name="connsiteY339" fmla="*/ 1132917 h 1642193"/>
                <a:gd name="connsiteX340" fmla="*/ 467939 w 1651315"/>
                <a:gd name="connsiteY340" fmla="*/ 1130060 h 1642193"/>
                <a:gd name="connsiteX341" fmla="*/ 431744 w 1651315"/>
                <a:gd name="connsiteY341" fmla="*/ 954800 h 1642193"/>
                <a:gd name="connsiteX342" fmla="*/ 404122 w 1651315"/>
                <a:gd name="connsiteY342" fmla="*/ 904317 h 1642193"/>
                <a:gd name="connsiteX343" fmla="*/ 469844 w 1651315"/>
                <a:gd name="connsiteY343" fmla="*/ 755727 h 1642193"/>
                <a:gd name="connsiteX344" fmla="*/ 488894 w 1651315"/>
                <a:gd name="connsiteY344" fmla="*/ 784302 h 1642193"/>
                <a:gd name="connsiteX345" fmla="*/ 483179 w 1651315"/>
                <a:gd name="connsiteY345" fmla="*/ 801447 h 1642193"/>
                <a:gd name="connsiteX346" fmla="*/ 459367 w 1651315"/>
                <a:gd name="connsiteY346" fmla="*/ 810020 h 1642193"/>
                <a:gd name="connsiteX347" fmla="*/ 459367 w 1651315"/>
                <a:gd name="connsiteY347" fmla="*/ 810020 h 1642193"/>
                <a:gd name="connsiteX348" fmla="*/ 452699 w 1651315"/>
                <a:gd name="connsiteY348" fmla="*/ 750965 h 1642193"/>
                <a:gd name="connsiteX349" fmla="*/ 469844 w 1651315"/>
                <a:gd name="connsiteY349" fmla="*/ 755727 h 1642193"/>
                <a:gd name="connsiteX350" fmla="*/ 582239 w 1651315"/>
                <a:gd name="connsiteY350" fmla="*/ 1010045 h 1642193"/>
                <a:gd name="connsiteX351" fmla="*/ 520327 w 1651315"/>
                <a:gd name="connsiteY351" fmla="*/ 888125 h 1642193"/>
                <a:gd name="connsiteX352" fmla="*/ 517469 w 1651315"/>
                <a:gd name="connsiteY352" fmla="*/ 880505 h 1642193"/>
                <a:gd name="connsiteX353" fmla="*/ 517469 w 1651315"/>
                <a:gd name="connsiteY353" fmla="*/ 880505 h 1642193"/>
                <a:gd name="connsiteX354" fmla="*/ 529852 w 1651315"/>
                <a:gd name="connsiteY354" fmla="*/ 869075 h 1642193"/>
                <a:gd name="connsiteX355" fmla="*/ 587002 w 1651315"/>
                <a:gd name="connsiteY355" fmla="*/ 894792 h 1642193"/>
                <a:gd name="connsiteX356" fmla="*/ 630817 w 1651315"/>
                <a:gd name="connsiteY356" fmla="*/ 893840 h 1642193"/>
                <a:gd name="connsiteX357" fmla="*/ 636532 w 1651315"/>
                <a:gd name="connsiteY357" fmla="*/ 903365 h 1642193"/>
                <a:gd name="connsiteX358" fmla="*/ 636532 w 1651315"/>
                <a:gd name="connsiteY358" fmla="*/ 903365 h 1642193"/>
                <a:gd name="connsiteX359" fmla="*/ 635579 w 1651315"/>
                <a:gd name="connsiteY359" fmla="*/ 932892 h 1642193"/>
                <a:gd name="connsiteX360" fmla="*/ 660344 w 1651315"/>
                <a:gd name="connsiteY360" fmla="*/ 911937 h 1642193"/>
                <a:gd name="connsiteX361" fmla="*/ 674632 w 1651315"/>
                <a:gd name="connsiteY361" fmla="*/ 911937 h 1642193"/>
                <a:gd name="connsiteX362" fmla="*/ 684157 w 1651315"/>
                <a:gd name="connsiteY362" fmla="*/ 943370 h 1642193"/>
                <a:gd name="connsiteX363" fmla="*/ 606052 w 1651315"/>
                <a:gd name="connsiteY363" fmla="*/ 1021475 h 1642193"/>
                <a:gd name="connsiteX364" fmla="*/ 582239 w 1651315"/>
                <a:gd name="connsiteY364" fmla="*/ 1010045 h 1642193"/>
                <a:gd name="connsiteX365" fmla="*/ 502229 w 1651315"/>
                <a:gd name="connsiteY365" fmla="*/ 517602 h 1642193"/>
                <a:gd name="connsiteX366" fmla="*/ 560332 w 1651315"/>
                <a:gd name="connsiteY366" fmla="*/ 579515 h 1642193"/>
                <a:gd name="connsiteX367" fmla="*/ 560332 w 1651315"/>
                <a:gd name="connsiteY367" fmla="*/ 579515 h 1642193"/>
                <a:gd name="connsiteX368" fmla="*/ 572714 w 1651315"/>
                <a:gd name="connsiteY368" fmla="*/ 587135 h 1642193"/>
                <a:gd name="connsiteX369" fmla="*/ 566999 w 1651315"/>
                <a:gd name="connsiteY369" fmla="*/ 594755 h 1642193"/>
                <a:gd name="connsiteX370" fmla="*/ 486989 w 1651315"/>
                <a:gd name="connsiteY370" fmla="*/ 690957 h 1642193"/>
                <a:gd name="connsiteX371" fmla="*/ 480322 w 1651315"/>
                <a:gd name="connsiteY371" fmla="*/ 701435 h 1642193"/>
                <a:gd name="connsiteX372" fmla="*/ 480322 w 1651315"/>
                <a:gd name="connsiteY372" fmla="*/ 701435 h 1642193"/>
                <a:gd name="connsiteX373" fmla="*/ 426029 w 1651315"/>
                <a:gd name="connsiteY373" fmla="*/ 762395 h 1642193"/>
                <a:gd name="connsiteX374" fmla="*/ 415552 w 1651315"/>
                <a:gd name="connsiteY374" fmla="*/ 792875 h 1642193"/>
                <a:gd name="connsiteX375" fmla="*/ 369832 w 1651315"/>
                <a:gd name="connsiteY375" fmla="*/ 808115 h 1642193"/>
                <a:gd name="connsiteX376" fmla="*/ 354592 w 1651315"/>
                <a:gd name="connsiteY376" fmla="*/ 778587 h 1642193"/>
                <a:gd name="connsiteX377" fmla="*/ 459367 w 1651315"/>
                <a:gd name="connsiteY377" fmla="*/ 521412 h 1642193"/>
                <a:gd name="connsiteX378" fmla="*/ 502229 w 1651315"/>
                <a:gd name="connsiteY378" fmla="*/ 517602 h 1642193"/>
                <a:gd name="connsiteX379" fmla="*/ 396502 w 1651315"/>
                <a:gd name="connsiteY379" fmla="*/ 412827 h 1642193"/>
                <a:gd name="connsiteX380" fmla="*/ 452699 w 1651315"/>
                <a:gd name="connsiteY380" fmla="*/ 466167 h 1642193"/>
                <a:gd name="connsiteX381" fmla="*/ 452699 w 1651315"/>
                <a:gd name="connsiteY381" fmla="*/ 466167 h 1642193"/>
                <a:gd name="connsiteX382" fmla="*/ 440317 w 1651315"/>
                <a:gd name="connsiteY382" fmla="*/ 499505 h 1642193"/>
                <a:gd name="connsiteX383" fmla="*/ 329827 w 1651315"/>
                <a:gd name="connsiteY383" fmla="*/ 765252 h 1642193"/>
                <a:gd name="connsiteX384" fmla="*/ 278392 w 1651315"/>
                <a:gd name="connsiteY384" fmla="*/ 809067 h 1642193"/>
                <a:gd name="connsiteX385" fmla="*/ 199334 w 1651315"/>
                <a:gd name="connsiteY385" fmla="*/ 713817 h 1642193"/>
                <a:gd name="connsiteX386" fmla="*/ 334589 w 1651315"/>
                <a:gd name="connsiteY386" fmla="*/ 415685 h 1642193"/>
                <a:gd name="connsiteX387" fmla="*/ 396502 w 1651315"/>
                <a:gd name="connsiteY387" fmla="*/ 412827 h 1642193"/>
                <a:gd name="connsiteX388" fmla="*/ 32647 w 1651315"/>
                <a:gd name="connsiteY388" fmla="*/ 739535 h 1642193"/>
                <a:gd name="connsiteX389" fmla="*/ 229814 w 1651315"/>
                <a:gd name="connsiteY389" fmla="*/ 289002 h 1642193"/>
                <a:gd name="connsiteX390" fmla="*/ 270772 w 1651315"/>
                <a:gd name="connsiteY390" fmla="*/ 286145 h 1642193"/>
                <a:gd name="connsiteX391" fmla="*/ 328874 w 1651315"/>
                <a:gd name="connsiteY391" fmla="*/ 344247 h 1642193"/>
                <a:gd name="connsiteX392" fmla="*/ 328874 w 1651315"/>
                <a:gd name="connsiteY392" fmla="*/ 380442 h 1642193"/>
                <a:gd name="connsiteX393" fmla="*/ 165997 w 1651315"/>
                <a:gd name="connsiteY393" fmla="*/ 771920 h 1642193"/>
                <a:gd name="connsiteX394" fmla="*/ 124087 w 1651315"/>
                <a:gd name="connsiteY394" fmla="*/ 809067 h 1642193"/>
                <a:gd name="connsiteX395" fmla="*/ 95512 w 1651315"/>
                <a:gd name="connsiteY395" fmla="*/ 809067 h 1642193"/>
                <a:gd name="connsiteX396" fmla="*/ 32647 w 1651315"/>
                <a:gd name="connsiteY396" fmla="*/ 739535 h 1642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</a:cxnLst>
              <a:rect l="l" t="t" r="r" b="b"/>
              <a:pathLst>
                <a:path w="1651315" h="1642193">
                  <a:moveTo>
                    <a:pt x="6929" y="919557"/>
                  </a:moveTo>
                  <a:cubicBezTo>
                    <a:pt x="70747" y="1391997"/>
                    <a:pt x="494609" y="1706322"/>
                    <a:pt x="966097" y="1631075"/>
                  </a:cubicBezTo>
                  <a:cubicBezTo>
                    <a:pt x="1538549" y="1539635"/>
                    <a:pt x="1838587" y="867170"/>
                    <a:pt x="1524262" y="379490"/>
                  </a:cubicBezTo>
                  <a:cubicBezTo>
                    <a:pt x="1447109" y="259475"/>
                    <a:pt x="1345192" y="167082"/>
                    <a:pt x="1224224" y="94692"/>
                  </a:cubicBezTo>
                  <a:cubicBezTo>
                    <a:pt x="1224224" y="94692"/>
                    <a:pt x="1224224" y="94692"/>
                    <a:pt x="1224224" y="94692"/>
                  </a:cubicBezTo>
                  <a:cubicBezTo>
                    <a:pt x="1134689" y="48972"/>
                    <a:pt x="1041344" y="14682"/>
                    <a:pt x="940379" y="2300"/>
                  </a:cubicBezTo>
                  <a:cubicBezTo>
                    <a:pt x="928949" y="395"/>
                    <a:pt x="910852" y="-5320"/>
                    <a:pt x="908947" y="13730"/>
                  </a:cubicBezTo>
                  <a:cubicBezTo>
                    <a:pt x="907042" y="29922"/>
                    <a:pt x="925139" y="28017"/>
                    <a:pt x="935617" y="29922"/>
                  </a:cubicBezTo>
                  <a:cubicBezTo>
                    <a:pt x="1089922" y="50877"/>
                    <a:pt x="1224224" y="114695"/>
                    <a:pt x="1343287" y="213755"/>
                  </a:cubicBezTo>
                  <a:cubicBezTo>
                    <a:pt x="1385197" y="248045"/>
                    <a:pt x="1385197" y="248997"/>
                    <a:pt x="1346144" y="285192"/>
                  </a:cubicBezTo>
                  <a:cubicBezTo>
                    <a:pt x="1344239" y="287097"/>
                    <a:pt x="1342334" y="288050"/>
                    <a:pt x="1340429" y="289002"/>
                  </a:cubicBezTo>
                  <a:cubicBezTo>
                    <a:pt x="1340429" y="289002"/>
                    <a:pt x="1340429" y="289002"/>
                    <a:pt x="1340429" y="289002"/>
                  </a:cubicBezTo>
                  <a:cubicBezTo>
                    <a:pt x="1329952" y="301385"/>
                    <a:pt x="1320427" y="312815"/>
                    <a:pt x="1309949" y="325197"/>
                  </a:cubicBezTo>
                  <a:cubicBezTo>
                    <a:pt x="1309949" y="325197"/>
                    <a:pt x="1309949" y="325197"/>
                    <a:pt x="1309949" y="325197"/>
                  </a:cubicBezTo>
                  <a:cubicBezTo>
                    <a:pt x="1309949" y="325197"/>
                    <a:pt x="1309949" y="325197"/>
                    <a:pt x="1309949" y="325197"/>
                  </a:cubicBezTo>
                  <a:cubicBezTo>
                    <a:pt x="1305187" y="325197"/>
                    <a:pt x="1301377" y="325197"/>
                    <a:pt x="1297567" y="325197"/>
                  </a:cubicBezTo>
                  <a:cubicBezTo>
                    <a:pt x="1283279" y="323292"/>
                    <a:pt x="1272802" y="317577"/>
                    <a:pt x="1269944" y="300432"/>
                  </a:cubicBezTo>
                  <a:cubicBezTo>
                    <a:pt x="1261372" y="249950"/>
                    <a:pt x="1218509" y="235662"/>
                    <a:pt x="1181362" y="215660"/>
                  </a:cubicBezTo>
                  <a:cubicBezTo>
                    <a:pt x="1173742" y="210897"/>
                    <a:pt x="1165169" y="209945"/>
                    <a:pt x="1158502" y="217565"/>
                  </a:cubicBezTo>
                  <a:cubicBezTo>
                    <a:pt x="1152787" y="224232"/>
                    <a:pt x="1155644" y="230900"/>
                    <a:pt x="1158502" y="237567"/>
                  </a:cubicBezTo>
                  <a:cubicBezTo>
                    <a:pt x="1168027" y="259475"/>
                    <a:pt x="1178504" y="281382"/>
                    <a:pt x="1180409" y="305195"/>
                  </a:cubicBezTo>
                  <a:cubicBezTo>
                    <a:pt x="1182314" y="333770"/>
                    <a:pt x="1184219" y="361392"/>
                    <a:pt x="1206127" y="384252"/>
                  </a:cubicBezTo>
                  <a:cubicBezTo>
                    <a:pt x="1220414" y="399492"/>
                    <a:pt x="1205174" y="440450"/>
                    <a:pt x="1187077" y="439497"/>
                  </a:cubicBezTo>
                  <a:cubicBezTo>
                    <a:pt x="1151834" y="436640"/>
                    <a:pt x="1153739" y="459500"/>
                    <a:pt x="1151834" y="481407"/>
                  </a:cubicBezTo>
                  <a:cubicBezTo>
                    <a:pt x="1137547" y="495695"/>
                    <a:pt x="1123259" y="509982"/>
                    <a:pt x="1108019" y="523317"/>
                  </a:cubicBezTo>
                  <a:cubicBezTo>
                    <a:pt x="1085159" y="544272"/>
                    <a:pt x="1068967" y="575705"/>
                    <a:pt x="1028962" y="567132"/>
                  </a:cubicBezTo>
                  <a:cubicBezTo>
                    <a:pt x="1021342" y="565227"/>
                    <a:pt x="1015627" y="572847"/>
                    <a:pt x="1016579" y="580467"/>
                  </a:cubicBezTo>
                  <a:cubicBezTo>
                    <a:pt x="1018484" y="592850"/>
                    <a:pt x="1028962" y="588087"/>
                    <a:pt x="1036582" y="589992"/>
                  </a:cubicBezTo>
                  <a:cubicBezTo>
                    <a:pt x="1036582" y="589992"/>
                    <a:pt x="1036582" y="589992"/>
                    <a:pt x="1036582" y="589992"/>
                  </a:cubicBezTo>
                  <a:cubicBezTo>
                    <a:pt x="1021342" y="616662"/>
                    <a:pt x="1000387" y="639522"/>
                    <a:pt x="968002" y="628092"/>
                  </a:cubicBezTo>
                  <a:cubicBezTo>
                    <a:pt x="942284" y="618567"/>
                    <a:pt x="938474" y="634760"/>
                    <a:pt x="940379" y="648095"/>
                  </a:cubicBezTo>
                  <a:cubicBezTo>
                    <a:pt x="944189" y="677622"/>
                    <a:pt x="929902" y="674765"/>
                    <a:pt x="911804" y="667145"/>
                  </a:cubicBezTo>
                  <a:cubicBezTo>
                    <a:pt x="889897" y="657620"/>
                    <a:pt x="887039" y="670002"/>
                    <a:pt x="887039" y="687147"/>
                  </a:cubicBezTo>
                  <a:cubicBezTo>
                    <a:pt x="887039" y="714770"/>
                    <a:pt x="887039" y="742392"/>
                    <a:pt x="885134" y="769062"/>
                  </a:cubicBezTo>
                  <a:cubicBezTo>
                    <a:pt x="883229" y="790017"/>
                    <a:pt x="890849" y="799542"/>
                    <a:pt x="909899" y="806210"/>
                  </a:cubicBezTo>
                  <a:cubicBezTo>
                    <a:pt x="941332" y="817640"/>
                    <a:pt x="971812" y="831927"/>
                    <a:pt x="997529" y="852882"/>
                  </a:cubicBezTo>
                  <a:cubicBezTo>
                    <a:pt x="1076587" y="914795"/>
                    <a:pt x="1070872" y="1028142"/>
                    <a:pt x="988004" y="1083387"/>
                  </a:cubicBezTo>
                  <a:cubicBezTo>
                    <a:pt x="967049" y="1097675"/>
                    <a:pt x="943237" y="1105295"/>
                    <a:pt x="919424" y="1113867"/>
                  </a:cubicBezTo>
                  <a:cubicBezTo>
                    <a:pt x="898469" y="1121487"/>
                    <a:pt x="875609" y="1123392"/>
                    <a:pt x="874657" y="1155777"/>
                  </a:cubicBezTo>
                  <a:cubicBezTo>
                    <a:pt x="874657" y="1185305"/>
                    <a:pt x="875609" y="1211022"/>
                    <a:pt x="908947" y="1220547"/>
                  </a:cubicBezTo>
                  <a:cubicBezTo>
                    <a:pt x="908947" y="1220547"/>
                    <a:pt x="908947" y="1220547"/>
                    <a:pt x="908947" y="1220547"/>
                  </a:cubicBezTo>
                  <a:cubicBezTo>
                    <a:pt x="915614" y="1225310"/>
                    <a:pt x="922282" y="1230072"/>
                    <a:pt x="928949" y="1234835"/>
                  </a:cubicBezTo>
                  <a:cubicBezTo>
                    <a:pt x="980384" y="1271982"/>
                    <a:pt x="999434" y="1325322"/>
                    <a:pt x="999434" y="1385330"/>
                  </a:cubicBezTo>
                  <a:cubicBezTo>
                    <a:pt x="999434" y="1414857"/>
                    <a:pt x="988004" y="1437717"/>
                    <a:pt x="953714" y="1441527"/>
                  </a:cubicBezTo>
                  <a:cubicBezTo>
                    <a:pt x="931807" y="1443432"/>
                    <a:pt x="909899" y="1448195"/>
                    <a:pt x="887039" y="1452005"/>
                  </a:cubicBezTo>
                  <a:cubicBezTo>
                    <a:pt x="878467" y="1453910"/>
                    <a:pt x="870847" y="1456767"/>
                    <a:pt x="870847" y="1467245"/>
                  </a:cubicBezTo>
                  <a:cubicBezTo>
                    <a:pt x="870847" y="1477722"/>
                    <a:pt x="879419" y="1480580"/>
                    <a:pt x="887039" y="1482485"/>
                  </a:cubicBezTo>
                  <a:cubicBezTo>
                    <a:pt x="887039" y="1482485"/>
                    <a:pt x="887039" y="1482485"/>
                    <a:pt x="887039" y="1482485"/>
                  </a:cubicBezTo>
                  <a:cubicBezTo>
                    <a:pt x="890849" y="1481532"/>
                    <a:pt x="893707" y="1481532"/>
                    <a:pt x="897517" y="1480580"/>
                  </a:cubicBezTo>
                  <a:cubicBezTo>
                    <a:pt x="957524" y="1470102"/>
                    <a:pt x="1016579" y="1457720"/>
                    <a:pt x="1072777" y="1432955"/>
                  </a:cubicBezTo>
                  <a:cubicBezTo>
                    <a:pt x="1092779" y="1424382"/>
                    <a:pt x="1111829" y="1414857"/>
                    <a:pt x="1129927" y="1403427"/>
                  </a:cubicBezTo>
                  <a:cubicBezTo>
                    <a:pt x="1141357" y="1402475"/>
                    <a:pt x="1231844" y="1342467"/>
                    <a:pt x="1260419" y="1317702"/>
                  </a:cubicBezTo>
                  <a:cubicBezTo>
                    <a:pt x="1275659" y="1304367"/>
                    <a:pt x="1286137" y="1303415"/>
                    <a:pt x="1299472" y="1318655"/>
                  </a:cubicBezTo>
                  <a:cubicBezTo>
                    <a:pt x="1308044" y="1328180"/>
                    <a:pt x="1317569" y="1336752"/>
                    <a:pt x="1327094" y="1346277"/>
                  </a:cubicBezTo>
                  <a:cubicBezTo>
                    <a:pt x="1378529" y="1397712"/>
                    <a:pt x="1378529" y="1397712"/>
                    <a:pt x="1319474" y="1443432"/>
                  </a:cubicBezTo>
                  <a:cubicBezTo>
                    <a:pt x="1192792" y="1541540"/>
                    <a:pt x="1050869" y="1602500"/>
                    <a:pt x="888944" y="1611072"/>
                  </a:cubicBezTo>
                  <a:cubicBezTo>
                    <a:pt x="888944" y="1611072"/>
                    <a:pt x="888944" y="1611072"/>
                    <a:pt x="888944" y="1611072"/>
                  </a:cubicBezTo>
                  <a:cubicBezTo>
                    <a:pt x="825127" y="1622502"/>
                    <a:pt x="762262" y="1617740"/>
                    <a:pt x="699397" y="1604405"/>
                  </a:cubicBezTo>
                  <a:cubicBezTo>
                    <a:pt x="699397" y="1604405"/>
                    <a:pt x="699397" y="1604405"/>
                    <a:pt x="699397" y="1604405"/>
                  </a:cubicBezTo>
                  <a:cubicBezTo>
                    <a:pt x="543187" y="1584402"/>
                    <a:pt x="410789" y="1515822"/>
                    <a:pt x="293632" y="1413905"/>
                  </a:cubicBezTo>
                  <a:cubicBezTo>
                    <a:pt x="279344" y="1401522"/>
                    <a:pt x="281249" y="1391045"/>
                    <a:pt x="293632" y="1378662"/>
                  </a:cubicBezTo>
                  <a:cubicBezTo>
                    <a:pt x="318397" y="1354850"/>
                    <a:pt x="342209" y="1329132"/>
                    <a:pt x="366022" y="1305320"/>
                  </a:cubicBezTo>
                  <a:lnTo>
                    <a:pt x="366022" y="1305320"/>
                  </a:lnTo>
                  <a:cubicBezTo>
                    <a:pt x="367927" y="1309130"/>
                    <a:pt x="382214" y="1312940"/>
                    <a:pt x="383167" y="1312940"/>
                  </a:cubicBezTo>
                  <a:cubicBezTo>
                    <a:pt x="396502" y="1324370"/>
                    <a:pt x="409837" y="1336752"/>
                    <a:pt x="423172" y="1347230"/>
                  </a:cubicBezTo>
                  <a:cubicBezTo>
                    <a:pt x="518422" y="1421525"/>
                    <a:pt x="627959" y="1461530"/>
                    <a:pt x="746069" y="1480580"/>
                  </a:cubicBezTo>
                  <a:cubicBezTo>
                    <a:pt x="747974" y="1480580"/>
                    <a:pt x="749879" y="1481532"/>
                    <a:pt x="751784" y="1481532"/>
                  </a:cubicBezTo>
                  <a:cubicBezTo>
                    <a:pt x="751784" y="1481532"/>
                    <a:pt x="751784" y="1481532"/>
                    <a:pt x="751784" y="1481532"/>
                  </a:cubicBezTo>
                  <a:cubicBezTo>
                    <a:pt x="760357" y="1479627"/>
                    <a:pt x="772739" y="1480580"/>
                    <a:pt x="772739" y="1467245"/>
                  </a:cubicBezTo>
                  <a:cubicBezTo>
                    <a:pt x="772739" y="1452005"/>
                    <a:pt x="757499" y="1454862"/>
                    <a:pt x="749879" y="1448195"/>
                  </a:cubicBezTo>
                  <a:cubicBezTo>
                    <a:pt x="749879" y="1448195"/>
                    <a:pt x="749879" y="1448195"/>
                    <a:pt x="749879" y="1448195"/>
                  </a:cubicBezTo>
                  <a:cubicBezTo>
                    <a:pt x="747974" y="1448195"/>
                    <a:pt x="746069" y="1448195"/>
                    <a:pt x="745117" y="1447242"/>
                  </a:cubicBezTo>
                  <a:cubicBezTo>
                    <a:pt x="616529" y="1435812"/>
                    <a:pt x="506992" y="1380567"/>
                    <a:pt x="408884" y="1299605"/>
                  </a:cubicBezTo>
                  <a:cubicBezTo>
                    <a:pt x="403169" y="1294842"/>
                    <a:pt x="400312" y="1290080"/>
                    <a:pt x="398407" y="1283412"/>
                  </a:cubicBezTo>
                  <a:cubicBezTo>
                    <a:pt x="397454" y="1278650"/>
                    <a:pt x="398407" y="1272935"/>
                    <a:pt x="401264" y="1267220"/>
                  </a:cubicBezTo>
                  <a:cubicBezTo>
                    <a:pt x="446984" y="1253885"/>
                    <a:pt x="491752" y="1240550"/>
                    <a:pt x="537472" y="1227215"/>
                  </a:cubicBezTo>
                  <a:cubicBezTo>
                    <a:pt x="537472" y="1227215"/>
                    <a:pt x="537472" y="1227215"/>
                    <a:pt x="537472" y="1227215"/>
                  </a:cubicBezTo>
                  <a:cubicBezTo>
                    <a:pt x="539377" y="1228167"/>
                    <a:pt x="561284" y="1245312"/>
                    <a:pt x="571762" y="1251980"/>
                  </a:cubicBezTo>
                  <a:cubicBezTo>
                    <a:pt x="625102" y="1285317"/>
                    <a:pt x="684157" y="1301510"/>
                    <a:pt x="744164" y="1315797"/>
                  </a:cubicBezTo>
                  <a:cubicBezTo>
                    <a:pt x="747022" y="1316750"/>
                    <a:pt x="748927" y="1316750"/>
                    <a:pt x="751784" y="1317702"/>
                  </a:cubicBezTo>
                  <a:lnTo>
                    <a:pt x="751784" y="1317702"/>
                  </a:lnTo>
                  <a:cubicBezTo>
                    <a:pt x="761309" y="1315797"/>
                    <a:pt x="771787" y="1314845"/>
                    <a:pt x="770834" y="1301510"/>
                  </a:cubicBezTo>
                  <a:cubicBezTo>
                    <a:pt x="769882" y="1291032"/>
                    <a:pt x="761309" y="1289127"/>
                    <a:pt x="753689" y="1287222"/>
                  </a:cubicBezTo>
                  <a:cubicBezTo>
                    <a:pt x="730829" y="1281507"/>
                    <a:pt x="707017" y="1280555"/>
                    <a:pt x="686062" y="1268172"/>
                  </a:cubicBezTo>
                  <a:cubicBezTo>
                    <a:pt x="686062" y="1268172"/>
                    <a:pt x="686062" y="1268172"/>
                    <a:pt x="686062" y="1268172"/>
                  </a:cubicBezTo>
                  <a:cubicBezTo>
                    <a:pt x="685109" y="1268172"/>
                    <a:pt x="685109" y="1268172"/>
                    <a:pt x="684157" y="1268172"/>
                  </a:cubicBezTo>
                  <a:cubicBezTo>
                    <a:pt x="629864" y="1256742"/>
                    <a:pt x="585097" y="1227215"/>
                    <a:pt x="540329" y="1197687"/>
                  </a:cubicBezTo>
                  <a:cubicBezTo>
                    <a:pt x="532709" y="1192925"/>
                    <a:pt x="524137" y="1187210"/>
                    <a:pt x="516517" y="1182447"/>
                  </a:cubicBezTo>
                  <a:cubicBezTo>
                    <a:pt x="512707" y="1172922"/>
                    <a:pt x="511754" y="1163397"/>
                    <a:pt x="517469" y="1153872"/>
                  </a:cubicBezTo>
                  <a:cubicBezTo>
                    <a:pt x="519374" y="1151967"/>
                    <a:pt x="547949" y="1125297"/>
                    <a:pt x="561284" y="1113867"/>
                  </a:cubicBezTo>
                  <a:cubicBezTo>
                    <a:pt x="605099" y="1071957"/>
                    <a:pt x="595574" y="1069100"/>
                    <a:pt x="640342" y="1105295"/>
                  </a:cubicBezTo>
                  <a:cubicBezTo>
                    <a:pt x="642247" y="1107200"/>
                    <a:pt x="644152" y="1109105"/>
                    <a:pt x="647009" y="1111010"/>
                  </a:cubicBezTo>
                  <a:cubicBezTo>
                    <a:pt x="647009" y="1111010"/>
                    <a:pt x="647009" y="1111010"/>
                    <a:pt x="647009" y="1111010"/>
                  </a:cubicBezTo>
                  <a:cubicBezTo>
                    <a:pt x="658439" y="1111962"/>
                    <a:pt x="670822" y="1128155"/>
                    <a:pt x="682252" y="1111010"/>
                  </a:cubicBezTo>
                  <a:cubicBezTo>
                    <a:pt x="687967" y="1102437"/>
                    <a:pt x="681299" y="1096722"/>
                    <a:pt x="673679" y="1090055"/>
                  </a:cubicBezTo>
                  <a:cubicBezTo>
                    <a:pt x="625102" y="1050050"/>
                    <a:pt x="625102" y="1050050"/>
                    <a:pt x="670822" y="1004330"/>
                  </a:cubicBezTo>
                  <a:cubicBezTo>
                    <a:pt x="675584" y="999567"/>
                    <a:pt x="681299" y="994805"/>
                    <a:pt x="686062" y="989090"/>
                  </a:cubicBezTo>
                  <a:cubicBezTo>
                    <a:pt x="702254" y="969087"/>
                    <a:pt x="719399" y="954800"/>
                    <a:pt x="745117" y="975755"/>
                  </a:cubicBezTo>
                  <a:cubicBezTo>
                    <a:pt x="749879" y="979565"/>
                    <a:pt x="758452" y="983375"/>
                    <a:pt x="764167" y="975755"/>
                  </a:cubicBezTo>
                  <a:cubicBezTo>
                    <a:pt x="767977" y="969087"/>
                    <a:pt x="766072" y="962420"/>
                    <a:pt x="761309" y="955752"/>
                  </a:cubicBezTo>
                  <a:cubicBezTo>
                    <a:pt x="755594" y="948132"/>
                    <a:pt x="738449" y="944322"/>
                    <a:pt x="746069" y="930987"/>
                  </a:cubicBezTo>
                  <a:cubicBezTo>
                    <a:pt x="763214" y="898602"/>
                    <a:pt x="747022" y="901460"/>
                    <a:pt x="725114" y="909080"/>
                  </a:cubicBezTo>
                  <a:cubicBezTo>
                    <a:pt x="719399" y="910985"/>
                    <a:pt x="712732" y="914795"/>
                    <a:pt x="708922" y="908127"/>
                  </a:cubicBezTo>
                  <a:cubicBezTo>
                    <a:pt x="687967" y="870980"/>
                    <a:pt x="641294" y="869075"/>
                    <a:pt x="615577" y="839547"/>
                  </a:cubicBezTo>
                  <a:cubicBezTo>
                    <a:pt x="615577" y="839547"/>
                    <a:pt x="615577" y="839547"/>
                    <a:pt x="615577" y="839547"/>
                  </a:cubicBezTo>
                  <a:lnTo>
                    <a:pt x="615577" y="839547"/>
                  </a:lnTo>
                  <a:cubicBezTo>
                    <a:pt x="587002" y="805257"/>
                    <a:pt x="563189" y="770967"/>
                    <a:pt x="558427" y="724295"/>
                  </a:cubicBezTo>
                  <a:cubicBezTo>
                    <a:pt x="554617" y="680480"/>
                    <a:pt x="562237" y="638570"/>
                    <a:pt x="578429" y="598565"/>
                  </a:cubicBezTo>
                  <a:cubicBezTo>
                    <a:pt x="579382" y="595707"/>
                    <a:pt x="581287" y="592850"/>
                    <a:pt x="582239" y="589040"/>
                  </a:cubicBezTo>
                  <a:cubicBezTo>
                    <a:pt x="582239" y="589040"/>
                    <a:pt x="582239" y="589040"/>
                    <a:pt x="582239" y="589040"/>
                  </a:cubicBezTo>
                  <a:cubicBezTo>
                    <a:pt x="588907" y="583325"/>
                    <a:pt x="592717" y="576657"/>
                    <a:pt x="593669" y="568085"/>
                  </a:cubicBezTo>
                  <a:cubicBezTo>
                    <a:pt x="593669" y="568085"/>
                    <a:pt x="593669" y="568085"/>
                    <a:pt x="593669" y="568085"/>
                  </a:cubicBezTo>
                  <a:cubicBezTo>
                    <a:pt x="578429" y="553797"/>
                    <a:pt x="562237" y="539510"/>
                    <a:pt x="546997" y="524270"/>
                  </a:cubicBezTo>
                  <a:cubicBezTo>
                    <a:pt x="496514" y="472835"/>
                    <a:pt x="496514" y="472835"/>
                    <a:pt x="557474" y="431877"/>
                  </a:cubicBezTo>
                  <a:cubicBezTo>
                    <a:pt x="609862" y="395682"/>
                    <a:pt x="667012" y="370917"/>
                    <a:pt x="729877" y="357582"/>
                  </a:cubicBezTo>
                  <a:cubicBezTo>
                    <a:pt x="741307" y="355677"/>
                    <a:pt x="756547" y="352820"/>
                    <a:pt x="750832" y="335675"/>
                  </a:cubicBezTo>
                  <a:cubicBezTo>
                    <a:pt x="746069" y="320435"/>
                    <a:pt x="732734" y="329007"/>
                    <a:pt x="723209" y="330912"/>
                  </a:cubicBezTo>
                  <a:cubicBezTo>
                    <a:pt x="689872" y="337580"/>
                    <a:pt x="655582" y="346152"/>
                    <a:pt x="624149" y="360440"/>
                  </a:cubicBezTo>
                  <a:cubicBezTo>
                    <a:pt x="624149" y="360440"/>
                    <a:pt x="624149" y="360440"/>
                    <a:pt x="624149" y="360440"/>
                  </a:cubicBezTo>
                  <a:cubicBezTo>
                    <a:pt x="624149" y="360440"/>
                    <a:pt x="624149" y="360440"/>
                    <a:pt x="624149" y="360440"/>
                  </a:cubicBezTo>
                  <a:cubicBezTo>
                    <a:pt x="579382" y="384252"/>
                    <a:pt x="535567" y="408065"/>
                    <a:pt x="497467" y="442355"/>
                  </a:cubicBezTo>
                  <a:cubicBezTo>
                    <a:pt x="487942" y="450927"/>
                    <a:pt x="478417" y="456642"/>
                    <a:pt x="466987" y="446165"/>
                  </a:cubicBezTo>
                  <a:lnTo>
                    <a:pt x="466987" y="446165"/>
                  </a:lnTo>
                  <a:cubicBezTo>
                    <a:pt x="466987" y="444260"/>
                    <a:pt x="466034" y="432830"/>
                    <a:pt x="466034" y="430925"/>
                  </a:cubicBezTo>
                  <a:cubicBezTo>
                    <a:pt x="474607" y="409970"/>
                    <a:pt x="488894" y="396635"/>
                    <a:pt x="512707" y="392825"/>
                  </a:cubicBezTo>
                  <a:cubicBezTo>
                    <a:pt x="546044" y="387110"/>
                    <a:pt x="571762" y="364250"/>
                    <a:pt x="601289" y="351867"/>
                  </a:cubicBezTo>
                  <a:cubicBezTo>
                    <a:pt x="601289" y="351867"/>
                    <a:pt x="601289" y="351867"/>
                    <a:pt x="601289" y="351867"/>
                  </a:cubicBezTo>
                  <a:cubicBezTo>
                    <a:pt x="646057" y="329007"/>
                    <a:pt x="671774" y="283287"/>
                    <a:pt x="711779" y="258522"/>
                  </a:cubicBezTo>
                  <a:cubicBezTo>
                    <a:pt x="751784" y="234710"/>
                    <a:pt x="754642" y="204230"/>
                    <a:pt x="751784" y="166130"/>
                  </a:cubicBezTo>
                  <a:cubicBezTo>
                    <a:pt x="749879" y="139460"/>
                    <a:pt x="739402" y="136602"/>
                    <a:pt x="717494" y="145175"/>
                  </a:cubicBezTo>
                  <a:cubicBezTo>
                    <a:pt x="690824" y="155652"/>
                    <a:pt x="666059" y="168987"/>
                    <a:pt x="638437" y="176607"/>
                  </a:cubicBezTo>
                  <a:cubicBezTo>
                    <a:pt x="566047" y="196610"/>
                    <a:pt x="524137" y="246140"/>
                    <a:pt x="498419" y="315672"/>
                  </a:cubicBezTo>
                  <a:cubicBezTo>
                    <a:pt x="486037" y="349962"/>
                    <a:pt x="487942" y="391872"/>
                    <a:pt x="452699" y="417590"/>
                  </a:cubicBezTo>
                  <a:cubicBezTo>
                    <a:pt x="446032" y="414732"/>
                    <a:pt x="439364" y="412827"/>
                    <a:pt x="432697" y="409970"/>
                  </a:cubicBezTo>
                  <a:cubicBezTo>
                    <a:pt x="432697" y="409970"/>
                    <a:pt x="432697" y="409970"/>
                    <a:pt x="432697" y="409970"/>
                  </a:cubicBezTo>
                  <a:cubicBezTo>
                    <a:pt x="381262" y="356630"/>
                    <a:pt x="373642" y="370917"/>
                    <a:pt x="437459" y="317577"/>
                  </a:cubicBezTo>
                  <a:cubicBezTo>
                    <a:pt x="446984" y="309957"/>
                    <a:pt x="456509" y="303290"/>
                    <a:pt x="466034" y="296622"/>
                  </a:cubicBezTo>
                  <a:cubicBezTo>
                    <a:pt x="479369" y="287097"/>
                    <a:pt x="486037" y="274715"/>
                    <a:pt x="484132" y="252807"/>
                  </a:cubicBezTo>
                  <a:cubicBezTo>
                    <a:pt x="465082" y="265190"/>
                    <a:pt x="389834" y="337580"/>
                    <a:pt x="362212" y="333770"/>
                  </a:cubicBezTo>
                  <a:cubicBezTo>
                    <a:pt x="333637" y="329960"/>
                    <a:pt x="317444" y="293765"/>
                    <a:pt x="293632" y="273762"/>
                  </a:cubicBezTo>
                  <a:cubicBezTo>
                    <a:pt x="270772" y="254712"/>
                    <a:pt x="275534" y="241377"/>
                    <a:pt x="296489" y="223280"/>
                  </a:cubicBezTo>
                  <a:cubicBezTo>
                    <a:pt x="416504" y="119457"/>
                    <a:pt x="554617" y="54687"/>
                    <a:pt x="711779" y="31827"/>
                  </a:cubicBezTo>
                  <a:cubicBezTo>
                    <a:pt x="722257" y="29922"/>
                    <a:pt x="739402" y="31827"/>
                    <a:pt x="737497" y="15635"/>
                  </a:cubicBezTo>
                  <a:cubicBezTo>
                    <a:pt x="735592" y="-1510"/>
                    <a:pt x="719399" y="4205"/>
                    <a:pt x="708922" y="5157"/>
                  </a:cubicBezTo>
                  <a:cubicBezTo>
                    <a:pt x="671774" y="8015"/>
                    <a:pt x="636532" y="17540"/>
                    <a:pt x="600337" y="27065"/>
                  </a:cubicBezTo>
                  <a:cubicBezTo>
                    <a:pt x="213622" y="128982"/>
                    <a:pt x="-46411" y="521412"/>
                    <a:pt x="6929" y="919557"/>
                  </a:cubicBezTo>
                  <a:close/>
                  <a:moveTo>
                    <a:pt x="1376624" y="294717"/>
                  </a:moveTo>
                  <a:cubicBezTo>
                    <a:pt x="1396627" y="270905"/>
                    <a:pt x="1409962" y="274715"/>
                    <a:pt x="1429012" y="297575"/>
                  </a:cubicBezTo>
                  <a:cubicBezTo>
                    <a:pt x="1553789" y="445212"/>
                    <a:pt x="1617607" y="614757"/>
                    <a:pt x="1623322" y="807162"/>
                  </a:cubicBezTo>
                  <a:cubicBezTo>
                    <a:pt x="1619512" y="804305"/>
                    <a:pt x="1501402" y="809067"/>
                    <a:pt x="1495687" y="809067"/>
                  </a:cubicBezTo>
                  <a:cubicBezTo>
                    <a:pt x="1481399" y="789065"/>
                    <a:pt x="1492829" y="764300"/>
                    <a:pt x="1482352" y="743345"/>
                  </a:cubicBezTo>
                  <a:cubicBezTo>
                    <a:pt x="1482352" y="743345"/>
                    <a:pt x="1482352" y="743345"/>
                    <a:pt x="1482352" y="743345"/>
                  </a:cubicBezTo>
                  <a:cubicBezTo>
                    <a:pt x="1482352" y="743345"/>
                    <a:pt x="1482352" y="742392"/>
                    <a:pt x="1482352" y="742392"/>
                  </a:cubicBezTo>
                  <a:cubicBezTo>
                    <a:pt x="1477589" y="670002"/>
                    <a:pt x="1457587" y="601422"/>
                    <a:pt x="1424249" y="536652"/>
                  </a:cubicBezTo>
                  <a:cubicBezTo>
                    <a:pt x="1430917" y="516650"/>
                    <a:pt x="1423297" y="501410"/>
                    <a:pt x="1413772" y="483312"/>
                  </a:cubicBezTo>
                  <a:cubicBezTo>
                    <a:pt x="1392817" y="445212"/>
                    <a:pt x="1358527" y="418542"/>
                    <a:pt x="1329952" y="387110"/>
                  </a:cubicBezTo>
                  <a:cubicBezTo>
                    <a:pt x="1322332" y="378537"/>
                    <a:pt x="1312807" y="370917"/>
                    <a:pt x="1314712" y="359487"/>
                  </a:cubicBezTo>
                  <a:cubicBezTo>
                    <a:pt x="1314712" y="356630"/>
                    <a:pt x="1315664" y="353772"/>
                    <a:pt x="1317569" y="350915"/>
                  </a:cubicBezTo>
                  <a:cubicBezTo>
                    <a:pt x="1337572" y="332817"/>
                    <a:pt x="1359479" y="315672"/>
                    <a:pt x="1376624" y="294717"/>
                  </a:cubicBezTo>
                  <a:close/>
                  <a:moveTo>
                    <a:pt x="1423297" y="809067"/>
                  </a:moveTo>
                  <a:cubicBezTo>
                    <a:pt x="1397579" y="807162"/>
                    <a:pt x="1371862" y="809067"/>
                    <a:pt x="1346144" y="810020"/>
                  </a:cubicBezTo>
                  <a:cubicBezTo>
                    <a:pt x="1346144" y="810020"/>
                    <a:pt x="1346144" y="810020"/>
                    <a:pt x="1346144" y="810020"/>
                  </a:cubicBezTo>
                  <a:cubicBezTo>
                    <a:pt x="1346144" y="810020"/>
                    <a:pt x="1345192" y="810020"/>
                    <a:pt x="1345192" y="810020"/>
                  </a:cubicBezTo>
                  <a:cubicBezTo>
                    <a:pt x="1344239" y="810020"/>
                    <a:pt x="1343287" y="810020"/>
                    <a:pt x="1342334" y="810020"/>
                  </a:cubicBezTo>
                  <a:cubicBezTo>
                    <a:pt x="1340429" y="810020"/>
                    <a:pt x="1339477" y="810020"/>
                    <a:pt x="1337572" y="810020"/>
                  </a:cubicBezTo>
                  <a:cubicBezTo>
                    <a:pt x="1332809" y="810020"/>
                    <a:pt x="1328047" y="809067"/>
                    <a:pt x="1323284" y="809067"/>
                  </a:cubicBezTo>
                  <a:cubicBezTo>
                    <a:pt x="1320427" y="799542"/>
                    <a:pt x="1319474" y="789065"/>
                    <a:pt x="1317569" y="779540"/>
                  </a:cubicBezTo>
                  <a:cubicBezTo>
                    <a:pt x="1314712" y="751917"/>
                    <a:pt x="1316617" y="723342"/>
                    <a:pt x="1316617" y="695720"/>
                  </a:cubicBezTo>
                  <a:cubicBezTo>
                    <a:pt x="1316617" y="695720"/>
                    <a:pt x="1316617" y="695720"/>
                    <a:pt x="1316617" y="695720"/>
                  </a:cubicBezTo>
                  <a:cubicBezTo>
                    <a:pt x="1321379" y="687147"/>
                    <a:pt x="1324237" y="678575"/>
                    <a:pt x="1325189" y="669050"/>
                  </a:cubicBezTo>
                  <a:cubicBezTo>
                    <a:pt x="1325189" y="665240"/>
                    <a:pt x="1326142" y="662382"/>
                    <a:pt x="1326142" y="658572"/>
                  </a:cubicBezTo>
                  <a:cubicBezTo>
                    <a:pt x="1327094" y="606185"/>
                    <a:pt x="1308997" y="559512"/>
                    <a:pt x="1280422" y="516650"/>
                  </a:cubicBezTo>
                  <a:cubicBezTo>
                    <a:pt x="1276612" y="511887"/>
                    <a:pt x="1274707" y="505220"/>
                    <a:pt x="1271849" y="499505"/>
                  </a:cubicBezTo>
                  <a:cubicBezTo>
                    <a:pt x="1268992" y="493790"/>
                    <a:pt x="1263277" y="489027"/>
                    <a:pt x="1252799" y="489980"/>
                  </a:cubicBezTo>
                  <a:cubicBezTo>
                    <a:pt x="1251847" y="504267"/>
                    <a:pt x="1262324" y="511887"/>
                    <a:pt x="1268039" y="521412"/>
                  </a:cubicBezTo>
                  <a:cubicBezTo>
                    <a:pt x="1290899" y="557607"/>
                    <a:pt x="1307092" y="596660"/>
                    <a:pt x="1310902" y="640475"/>
                  </a:cubicBezTo>
                  <a:cubicBezTo>
                    <a:pt x="1310902" y="642380"/>
                    <a:pt x="1310902" y="644285"/>
                    <a:pt x="1311854" y="646190"/>
                  </a:cubicBezTo>
                  <a:cubicBezTo>
                    <a:pt x="1312807" y="653810"/>
                    <a:pt x="1312807" y="660477"/>
                    <a:pt x="1302329" y="663335"/>
                  </a:cubicBezTo>
                  <a:cubicBezTo>
                    <a:pt x="1297567" y="621425"/>
                    <a:pt x="1275659" y="584277"/>
                    <a:pt x="1256609" y="548082"/>
                  </a:cubicBezTo>
                  <a:cubicBezTo>
                    <a:pt x="1245179" y="527127"/>
                    <a:pt x="1221367" y="509982"/>
                    <a:pt x="1202317" y="490932"/>
                  </a:cubicBezTo>
                  <a:cubicBezTo>
                    <a:pt x="1200412" y="489027"/>
                    <a:pt x="1198507" y="488075"/>
                    <a:pt x="1197554" y="486170"/>
                  </a:cubicBezTo>
                  <a:cubicBezTo>
                    <a:pt x="1197554" y="486170"/>
                    <a:pt x="1197554" y="486170"/>
                    <a:pt x="1197554" y="486170"/>
                  </a:cubicBezTo>
                  <a:cubicBezTo>
                    <a:pt x="1217557" y="437592"/>
                    <a:pt x="1243274" y="431877"/>
                    <a:pt x="1273754" y="469977"/>
                  </a:cubicBezTo>
                  <a:cubicBezTo>
                    <a:pt x="1278517" y="475692"/>
                    <a:pt x="1284232" y="479502"/>
                    <a:pt x="1288994" y="484265"/>
                  </a:cubicBezTo>
                  <a:cubicBezTo>
                    <a:pt x="1317569" y="493790"/>
                    <a:pt x="1342334" y="509982"/>
                    <a:pt x="1356622" y="536652"/>
                  </a:cubicBezTo>
                  <a:cubicBezTo>
                    <a:pt x="1369004" y="559512"/>
                    <a:pt x="1395674" y="549987"/>
                    <a:pt x="1409962" y="565227"/>
                  </a:cubicBezTo>
                  <a:cubicBezTo>
                    <a:pt x="1410914" y="567132"/>
                    <a:pt x="1411867" y="569037"/>
                    <a:pt x="1411867" y="570942"/>
                  </a:cubicBezTo>
                  <a:cubicBezTo>
                    <a:pt x="1434727" y="633807"/>
                    <a:pt x="1451872" y="697625"/>
                    <a:pt x="1459492" y="763347"/>
                  </a:cubicBezTo>
                  <a:cubicBezTo>
                    <a:pt x="1459492" y="766205"/>
                    <a:pt x="1460444" y="769062"/>
                    <a:pt x="1460444" y="771920"/>
                  </a:cubicBezTo>
                  <a:cubicBezTo>
                    <a:pt x="1462349" y="799542"/>
                    <a:pt x="1451872" y="810972"/>
                    <a:pt x="1423297" y="809067"/>
                  </a:cubicBezTo>
                  <a:close/>
                  <a:moveTo>
                    <a:pt x="1234702" y="690957"/>
                  </a:moveTo>
                  <a:cubicBezTo>
                    <a:pt x="1237559" y="680480"/>
                    <a:pt x="1228987" y="673812"/>
                    <a:pt x="1219462" y="669050"/>
                  </a:cubicBezTo>
                  <a:cubicBezTo>
                    <a:pt x="1210889" y="664287"/>
                    <a:pt x="1202317" y="667145"/>
                    <a:pt x="1197554" y="674765"/>
                  </a:cubicBezTo>
                  <a:cubicBezTo>
                    <a:pt x="1186124" y="691910"/>
                    <a:pt x="1185172" y="706197"/>
                    <a:pt x="1166122" y="673812"/>
                  </a:cubicBezTo>
                  <a:cubicBezTo>
                    <a:pt x="1153739" y="652857"/>
                    <a:pt x="1130879" y="621425"/>
                    <a:pt x="1095637" y="618567"/>
                  </a:cubicBezTo>
                  <a:cubicBezTo>
                    <a:pt x="1093732" y="616662"/>
                    <a:pt x="1091827" y="614757"/>
                    <a:pt x="1089922" y="612852"/>
                  </a:cubicBezTo>
                  <a:cubicBezTo>
                    <a:pt x="1074682" y="598565"/>
                    <a:pt x="1074682" y="585230"/>
                    <a:pt x="1097542" y="569990"/>
                  </a:cubicBezTo>
                  <a:cubicBezTo>
                    <a:pt x="1118497" y="555702"/>
                    <a:pt x="1135642" y="534747"/>
                    <a:pt x="1153739" y="515697"/>
                  </a:cubicBezTo>
                  <a:cubicBezTo>
                    <a:pt x="1168027" y="500457"/>
                    <a:pt x="1179457" y="500457"/>
                    <a:pt x="1189934" y="518555"/>
                  </a:cubicBezTo>
                  <a:cubicBezTo>
                    <a:pt x="1203269" y="540462"/>
                    <a:pt x="1230892" y="555702"/>
                    <a:pt x="1220414" y="589040"/>
                  </a:cubicBezTo>
                  <a:cubicBezTo>
                    <a:pt x="1217557" y="598565"/>
                    <a:pt x="1228034" y="605232"/>
                    <a:pt x="1235654" y="610947"/>
                  </a:cubicBezTo>
                  <a:cubicBezTo>
                    <a:pt x="1270897" y="634760"/>
                    <a:pt x="1279469" y="667145"/>
                    <a:pt x="1266134" y="707150"/>
                  </a:cubicBezTo>
                  <a:cubicBezTo>
                    <a:pt x="1266134" y="707150"/>
                    <a:pt x="1266134" y="707150"/>
                    <a:pt x="1266134" y="707150"/>
                  </a:cubicBezTo>
                  <a:cubicBezTo>
                    <a:pt x="1266134" y="707150"/>
                    <a:pt x="1266134" y="707150"/>
                    <a:pt x="1266134" y="707150"/>
                  </a:cubicBezTo>
                  <a:cubicBezTo>
                    <a:pt x="1267087" y="709055"/>
                    <a:pt x="1268039" y="710007"/>
                    <a:pt x="1268039" y="711912"/>
                  </a:cubicBezTo>
                  <a:cubicBezTo>
                    <a:pt x="1268992" y="714770"/>
                    <a:pt x="1269944" y="717627"/>
                    <a:pt x="1270897" y="720485"/>
                  </a:cubicBezTo>
                  <a:cubicBezTo>
                    <a:pt x="1274707" y="733820"/>
                    <a:pt x="1275659" y="748107"/>
                    <a:pt x="1289947" y="755727"/>
                  </a:cubicBezTo>
                  <a:cubicBezTo>
                    <a:pt x="1289947" y="755727"/>
                    <a:pt x="1291852" y="758585"/>
                    <a:pt x="1294709" y="757632"/>
                  </a:cubicBezTo>
                  <a:cubicBezTo>
                    <a:pt x="1294709" y="808115"/>
                    <a:pt x="1294709" y="809067"/>
                    <a:pt x="1237559" y="807162"/>
                  </a:cubicBezTo>
                  <a:cubicBezTo>
                    <a:pt x="1219462" y="806210"/>
                    <a:pt x="1185172" y="816687"/>
                    <a:pt x="1186124" y="799542"/>
                  </a:cubicBezTo>
                  <a:cubicBezTo>
                    <a:pt x="1187077" y="781445"/>
                    <a:pt x="1208984" y="754775"/>
                    <a:pt x="1232797" y="746202"/>
                  </a:cubicBezTo>
                  <a:cubicBezTo>
                    <a:pt x="1248989" y="740487"/>
                    <a:pt x="1257562" y="730010"/>
                    <a:pt x="1265182" y="716675"/>
                  </a:cubicBezTo>
                  <a:cubicBezTo>
                    <a:pt x="1243274" y="724295"/>
                    <a:pt x="1225177" y="726200"/>
                    <a:pt x="1234702" y="690957"/>
                  </a:cubicBezTo>
                  <a:close/>
                  <a:moveTo>
                    <a:pt x="1070872" y="629045"/>
                  </a:moveTo>
                  <a:cubicBezTo>
                    <a:pt x="1073729" y="632855"/>
                    <a:pt x="1076587" y="635712"/>
                    <a:pt x="1079444" y="637617"/>
                  </a:cubicBezTo>
                  <a:cubicBezTo>
                    <a:pt x="1079444" y="637617"/>
                    <a:pt x="1079444" y="637617"/>
                    <a:pt x="1079444" y="637617"/>
                  </a:cubicBezTo>
                  <a:cubicBezTo>
                    <a:pt x="1083254" y="658572"/>
                    <a:pt x="1060394" y="652857"/>
                    <a:pt x="1054679" y="663335"/>
                  </a:cubicBezTo>
                  <a:cubicBezTo>
                    <a:pt x="1037534" y="652857"/>
                    <a:pt x="1045154" y="637617"/>
                    <a:pt x="1045154" y="623330"/>
                  </a:cubicBezTo>
                  <a:cubicBezTo>
                    <a:pt x="1053727" y="617615"/>
                    <a:pt x="1058489" y="618567"/>
                    <a:pt x="1063252" y="621425"/>
                  </a:cubicBezTo>
                  <a:cubicBezTo>
                    <a:pt x="1066109" y="623330"/>
                    <a:pt x="1068014" y="626187"/>
                    <a:pt x="1070872" y="629045"/>
                  </a:cubicBezTo>
                  <a:close/>
                  <a:moveTo>
                    <a:pt x="1033724" y="1085292"/>
                  </a:moveTo>
                  <a:cubicBezTo>
                    <a:pt x="1037534" y="1079577"/>
                    <a:pt x="1043249" y="1076720"/>
                    <a:pt x="1048964" y="1079577"/>
                  </a:cubicBezTo>
                  <a:cubicBezTo>
                    <a:pt x="1063252" y="1087197"/>
                    <a:pt x="1078492" y="1092912"/>
                    <a:pt x="1090874" y="1111010"/>
                  </a:cubicBezTo>
                  <a:cubicBezTo>
                    <a:pt x="1068967" y="1110057"/>
                    <a:pt x="1052774" y="1109105"/>
                    <a:pt x="1039439" y="1099580"/>
                  </a:cubicBezTo>
                  <a:cubicBezTo>
                    <a:pt x="1034677" y="1095770"/>
                    <a:pt x="1029914" y="1091960"/>
                    <a:pt x="1033724" y="1085292"/>
                  </a:cubicBezTo>
                  <a:close/>
                  <a:moveTo>
                    <a:pt x="1128974" y="1072910"/>
                  </a:moveTo>
                  <a:cubicBezTo>
                    <a:pt x="1133737" y="1038620"/>
                    <a:pt x="1138499" y="1006235"/>
                    <a:pt x="1128022" y="970992"/>
                  </a:cubicBezTo>
                  <a:cubicBezTo>
                    <a:pt x="1123259" y="955752"/>
                    <a:pt x="1148977" y="941465"/>
                    <a:pt x="1163264" y="930035"/>
                  </a:cubicBezTo>
                  <a:cubicBezTo>
                    <a:pt x="1181362" y="914795"/>
                    <a:pt x="1204222" y="921462"/>
                    <a:pt x="1224224" y="912890"/>
                  </a:cubicBezTo>
                  <a:cubicBezTo>
                    <a:pt x="1238512" y="907175"/>
                    <a:pt x="1247084" y="896697"/>
                    <a:pt x="1248989" y="886220"/>
                  </a:cubicBezTo>
                  <a:cubicBezTo>
                    <a:pt x="1250894" y="871932"/>
                    <a:pt x="1233749" y="876695"/>
                    <a:pt x="1225177" y="873837"/>
                  </a:cubicBezTo>
                  <a:cubicBezTo>
                    <a:pt x="1211842" y="870027"/>
                    <a:pt x="1203269" y="860502"/>
                    <a:pt x="1204222" y="848120"/>
                  </a:cubicBezTo>
                  <a:cubicBezTo>
                    <a:pt x="1205174" y="831927"/>
                    <a:pt x="1220414" y="839547"/>
                    <a:pt x="1229939" y="837642"/>
                  </a:cubicBezTo>
                  <a:cubicBezTo>
                    <a:pt x="1236607" y="836690"/>
                    <a:pt x="1244227" y="838595"/>
                    <a:pt x="1250894" y="836690"/>
                  </a:cubicBezTo>
                  <a:cubicBezTo>
                    <a:pt x="1268039" y="833832"/>
                    <a:pt x="1280422" y="836690"/>
                    <a:pt x="1288042" y="844310"/>
                  </a:cubicBezTo>
                  <a:cubicBezTo>
                    <a:pt x="1295662" y="850977"/>
                    <a:pt x="1297567" y="863360"/>
                    <a:pt x="1295662" y="880505"/>
                  </a:cubicBezTo>
                  <a:cubicBezTo>
                    <a:pt x="1278517" y="977660"/>
                    <a:pt x="1238512" y="1064337"/>
                    <a:pt x="1173742" y="1138632"/>
                  </a:cubicBezTo>
                  <a:cubicBezTo>
                    <a:pt x="1166122" y="1137680"/>
                    <a:pt x="1162312" y="1134822"/>
                    <a:pt x="1159454" y="1130060"/>
                  </a:cubicBezTo>
                  <a:cubicBezTo>
                    <a:pt x="1157549" y="1126250"/>
                    <a:pt x="1156597" y="1121487"/>
                    <a:pt x="1156597" y="1116725"/>
                  </a:cubicBezTo>
                  <a:cubicBezTo>
                    <a:pt x="1154692" y="1101485"/>
                    <a:pt x="1160407" y="1078625"/>
                    <a:pt x="1132784" y="1077672"/>
                  </a:cubicBezTo>
                  <a:cubicBezTo>
                    <a:pt x="1131832" y="1076720"/>
                    <a:pt x="1128974" y="1073862"/>
                    <a:pt x="1128974" y="1072910"/>
                  </a:cubicBezTo>
                  <a:close/>
                  <a:moveTo>
                    <a:pt x="1239464" y="1298652"/>
                  </a:moveTo>
                  <a:cubicBezTo>
                    <a:pt x="1212794" y="1318655"/>
                    <a:pt x="1187077" y="1338657"/>
                    <a:pt x="1160407" y="1358660"/>
                  </a:cubicBezTo>
                  <a:cubicBezTo>
                    <a:pt x="1159454" y="1355802"/>
                    <a:pt x="1159454" y="1349135"/>
                    <a:pt x="1159454" y="1342467"/>
                  </a:cubicBezTo>
                  <a:cubicBezTo>
                    <a:pt x="1160407" y="1314845"/>
                    <a:pt x="1168027" y="1267220"/>
                    <a:pt x="1174694" y="1258647"/>
                  </a:cubicBezTo>
                  <a:cubicBezTo>
                    <a:pt x="1188029" y="1240550"/>
                    <a:pt x="1184219" y="1229120"/>
                    <a:pt x="1166122" y="1218642"/>
                  </a:cubicBezTo>
                  <a:cubicBezTo>
                    <a:pt x="1142309" y="1204355"/>
                    <a:pt x="1148977" y="1197687"/>
                    <a:pt x="1161359" y="1191972"/>
                  </a:cubicBezTo>
                  <a:cubicBezTo>
                    <a:pt x="1165169" y="1190067"/>
                    <a:pt x="1169932" y="1189115"/>
                    <a:pt x="1173742" y="1187210"/>
                  </a:cubicBezTo>
                  <a:cubicBezTo>
                    <a:pt x="1195649" y="1210070"/>
                    <a:pt x="1217557" y="1234835"/>
                    <a:pt x="1240417" y="1255790"/>
                  </a:cubicBezTo>
                  <a:cubicBezTo>
                    <a:pt x="1259467" y="1272935"/>
                    <a:pt x="1257562" y="1285317"/>
                    <a:pt x="1239464" y="1298652"/>
                  </a:cubicBezTo>
                  <a:close/>
                  <a:moveTo>
                    <a:pt x="1306139" y="1231025"/>
                  </a:moveTo>
                  <a:cubicBezTo>
                    <a:pt x="1298519" y="1239597"/>
                    <a:pt x="1293757" y="1254837"/>
                    <a:pt x="1279469" y="1250075"/>
                  </a:cubicBezTo>
                  <a:cubicBezTo>
                    <a:pt x="1265182" y="1245312"/>
                    <a:pt x="1274707" y="1231977"/>
                    <a:pt x="1273754" y="1222452"/>
                  </a:cubicBezTo>
                  <a:cubicBezTo>
                    <a:pt x="1272802" y="1211022"/>
                    <a:pt x="1269944" y="1198640"/>
                    <a:pt x="1267087" y="1187210"/>
                  </a:cubicBezTo>
                  <a:cubicBezTo>
                    <a:pt x="1264229" y="1176732"/>
                    <a:pt x="1262324" y="1164350"/>
                    <a:pt x="1249942" y="1163397"/>
                  </a:cubicBezTo>
                  <a:cubicBezTo>
                    <a:pt x="1236607" y="1162445"/>
                    <a:pt x="1236607" y="1174827"/>
                    <a:pt x="1234702" y="1183400"/>
                  </a:cubicBezTo>
                  <a:cubicBezTo>
                    <a:pt x="1231844" y="1192925"/>
                    <a:pt x="1227082" y="1200545"/>
                    <a:pt x="1218509" y="1191020"/>
                  </a:cubicBezTo>
                  <a:cubicBezTo>
                    <a:pt x="1208984" y="1180542"/>
                    <a:pt x="1185172" y="1173875"/>
                    <a:pt x="1201364" y="1151967"/>
                  </a:cubicBezTo>
                  <a:cubicBezTo>
                    <a:pt x="1215652" y="1131965"/>
                    <a:pt x="1232797" y="1112915"/>
                    <a:pt x="1246132" y="1091960"/>
                  </a:cubicBezTo>
                  <a:cubicBezTo>
                    <a:pt x="1286137" y="1030047"/>
                    <a:pt x="1328999" y="856692"/>
                    <a:pt x="1334714" y="849072"/>
                  </a:cubicBezTo>
                  <a:cubicBezTo>
                    <a:pt x="1343287" y="837642"/>
                    <a:pt x="1357574" y="836690"/>
                    <a:pt x="1392817" y="838595"/>
                  </a:cubicBezTo>
                  <a:cubicBezTo>
                    <a:pt x="1412819" y="839547"/>
                    <a:pt x="1438537" y="826212"/>
                    <a:pt x="1454729" y="845262"/>
                  </a:cubicBezTo>
                  <a:cubicBezTo>
                    <a:pt x="1457587" y="849072"/>
                    <a:pt x="1460444" y="853835"/>
                    <a:pt x="1462349" y="859550"/>
                  </a:cubicBezTo>
                  <a:cubicBezTo>
                    <a:pt x="1448062" y="998615"/>
                    <a:pt x="1399484" y="1124345"/>
                    <a:pt x="1306139" y="1231025"/>
                  </a:cubicBezTo>
                  <a:close/>
                  <a:moveTo>
                    <a:pt x="1359479" y="1210070"/>
                  </a:moveTo>
                  <a:cubicBezTo>
                    <a:pt x="1430917" y="1111962"/>
                    <a:pt x="1476637" y="1004330"/>
                    <a:pt x="1483304" y="881457"/>
                  </a:cubicBezTo>
                  <a:cubicBezTo>
                    <a:pt x="1484257" y="863360"/>
                    <a:pt x="1489019" y="850977"/>
                    <a:pt x="1497592" y="843357"/>
                  </a:cubicBezTo>
                  <a:cubicBezTo>
                    <a:pt x="1507117" y="835737"/>
                    <a:pt x="1521404" y="832880"/>
                    <a:pt x="1540454" y="835737"/>
                  </a:cubicBezTo>
                  <a:cubicBezTo>
                    <a:pt x="1557599" y="838595"/>
                    <a:pt x="1575697" y="836690"/>
                    <a:pt x="1593794" y="835737"/>
                  </a:cubicBezTo>
                  <a:cubicBezTo>
                    <a:pt x="1602367" y="834785"/>
                    <a:pt x="1609987" y="836690"/>
                    <a:pt x="1614749" y="840500"/>
                  </a:cubicBezTo>
                  <a:cubicBezTo>
                    <a:pt x="1621417" y="845262"/>
                    <a:pt x="1624274" y="852882"/>
                    <a:pt x="1625227" y="865265"/>
                  </a:cubicBezTo>
                  <a:cubicBezTo>
                    <a:pt x="1625227" y="865265"/>
                    <a:pt x="1625227" y="865265"/>
                    <a:pt x="1625227" y="865265"/>
                  </a:cubicBezTo>
                  <a:cubicBezTo>
                    <a:pt x="1610939" y="1009092"/>
                    <a:pt x="1569029" y="1144347"/>
                    <a:pt x="1486162" y="1264362"/>
                  </a:cubicBezTo>
                  <a:cubicBezTo>
                    <a:pt x="1465207" y="1294842"/>
                    <a:pt x="1441394" y="1322465"/>
                    <a:pt x="1418534" y="1351040"/>
                  </a:cubicBezTo>
                  <a:cubicBezTo>
                    <a:pt x="1406152" y="1367232"/>
                    <a:pt x="1395674" y="1366280"/>
                    <a:pt x="1380434" y="1352945"/>
                  </a:cubicBezTo>
                  <a:cubicBezTo>
                    <a:pt x="1301377" y="1288175"/>
                    <a:pt x="1301377" y="1289127"/>
                    <a:pt x="1359479" y="1210070"/>
                  </a:cubicBezTo>
                  <a:close/>
                  <a:moveTo>
                    <a:pt x="592717" y="252807"/>
                  </a:moveTo>
                  <a:cubicBezTo>
                    <a:pt x="595574" y="252807"/>
                    <a:pt x="600337" y="256617"/>
                    <a:pt x="600337" y="257570"/>
                  </a:cubicBezTo>
                  <a:cubicBezTo>
                    <a:pt x="594622" y="273762"/>
                    <a:pt x="584144" y="284240"/>
                    <a:pt x="562237" y="289002"/>
                  </a:cubicBezTo>
                  <a:cubicBezTo>
                    <a:pt x="568904" y="268047"/>
                    <a:pt x="574619" y="254712"/>
                    <a:pt x="592717" y="252807"/>
                  </a:cubicBezTo>
                  <a:close/>
                  <a:moveTo>
                    <a:pt x="332684" y="1297700"/>
                  </a:moveTo>
                  <a:cubicBezTo>
                    <a:pt x="320302" y="1309130"/>
                    <a:pt x="308872" y="1321512"/>
                    <a:pt x="297442" y="1332942"/>
                  </a:cubicBezTo>
                  <a:cubicBezTo>
                    <a:pt x="254579" y="1375805"/>
                    <a:pt x="254579" y="1375805"/>
                    <a:pt x="215527" y="1330085"/>
                  </a:cubicBezTo>
                  <a:cubicBezTo>
                    <a:pt x="106942" y="1200545"/>
                    <a:pt x="44077" y="1051002"/>
                    <a:pt x="30742" y="882410"/>
                  </a:cubicBezTo>
                  <a:cubicBezTo>
                    <a:pt x="26932" y="838595"/>
                    <a:pt x="30742" y="836690"/>
                    <a:pt x="74557" y="835737"/>
                  </a:cubicBezTo>
                  <a:cubicBezTo>
                    <a:pt x="157424" y="834785"/>
                    <a:pt x="156472" y="834785"/>
                    <a:pt x="169807" y="917652"/>
                  </a:cubicBezTo>
                  <a:cubicBezTo>
                    <a:pt x="173617" y="941465"/>
                    <a:pt x="176474" y="965277"/>
                    <a:pt x="185999" y="987185"/>
                  </a:cubicBezTo>
                  <a:cubicBezTo>
                    <a:pt x="183142" y="991947"/>
                    <a:pt x="180284" y="995757"/>
                    <a:pt x="176474" y="998615"/>
                  </a:cubicBezTo>
                  <a:cubicBezTo>
                    <a:pt x="161234" y="1010997"/>
                    <a:pt x="139327" y="1003377"/>
                    <a:pt x="124087" y="1001472"/>
                  </a:cubicBezTo>
                  <a:cubicBezTo>
                    <a:pt x="92654" y="996710"/>
                    <a:pt x="80272" y="1002425"/>
                    <a:pt x="80272" y="1033857"/>
                  </a:cubicBezTo>
                  <a:cubicBezTo>
                    <a:pt x="80272" y="1057670"/>
                    <a:pt x="95512" y="1098627"/>
                    <a:pt x="115514" y="1129107"/>
                  </a:cubicBezTo>
                  <a:cubicBezTo>
                    <a:pt x="123134" y="1124345"/>
                    <a:pt x="117419" y="1118630"/>
                    <a:pt x="115514" y="1113867"/>
                  </a:cubicBezTo>
                  <a:cubicBezTo>
                    <a:pt x="112657" y="1102437"/>
                    <a:pt x="103132" y="1089102"/>
                    <a:pt x="115514" y="1081482"/>
                  </a:cubicBezTo>
                  <a:cubicBezTo>
                    <a:pt x="126944" y="1074815"/>
                    <a:pt x="128849" y="1094817"/>
                    <a:pt x="136469" y="1094817"/>
                  </a:cubicBezTo>
                  <a:cubicBezTo>
                    <a:pt x="185047" y="1098627"/>
                    <a:pt x="206002" y="1134822"/>
                    <a:pt x="233624" y="1167207"/>
                  </a:cubicBezTo>
                  <a:cubicBezTo>
                    <a:pt x="243149" y="1179590"/>
                    <a:pt x="264104" y="1180542"/>
                    <a:pt x="278392" y="1191972"/>
                  </a:cubicBezTo>
                  <a:cubicBezTo>
                    <a:pt x="281249" y="1194830"/>
                    <a:pt x="284107" y="1197687"/>
                    <a:pt x="286012" y="1201497"/>
                  </a:cubicBezTo>
                  <a:lnTo>
                    <a:pt x="286012" y="1201497"/>
                  </a:lnTo>
                  <a:cubicBezTo>
                    <a:pt x="297442" y="1224357"/>
                    <a:pt x="314587" y="1242455"/>
                    <a:pt x="331732" y="1260552"/>
                  </a:cubicBezTo>
                  <a:cubicBezTo>
                    <a:pt x="346019" y="1274840"/>
                    <a:pt x="346019" y="1286270"/>
                    <a:pt x="332684" y="1297700"/>
                  </a:cubicBezTo>
                  <a:close/>
                  <a:moveTo>
                    <a:pt x="317444" y="879552"/>
                  </a:moveTo>
                  <a:cubicBezTo>
                    <a:pt x="314587" y="883362"/>
                    <a:pt x="312682" y="887172"/>
                    <a:pt x="309824" y="890982"/>
                  </a:cubicBezTo>
                  <a:cubicBezTo>
                    <a:pt x="290774" y="917652"/>
                    <a:pt x="270772" y="943370"/>
                    <a:pt x="272677" y="982422"/>
                  </a:cubicBezTo>
                  <a:cubicBezTo>
                    <a:pt x="273629" y="1010045"/>
                    <a:pt x="249817" y="1010045"/>
                    <a:pt x="227909" y="1008140"/>
                  </a:cubicBezTo>
                  <a:cubicBezTo>
                    <a:pt x="225052" y="1008140"/>
                    <a:pt x="221242" y="1007187"/>
                    <a:pt x="218384" y="1007187"/>
                  </a:cubicBezTo>
                  <a:cubicBezTo>
                    <a:pt x="218384" y="1007187"/>
                    <a:pt x="218384" y="1007187"/>
                    <a:pt x="218384" y="1007187"/>
                  </a:cubicBezTo>
                  <a:cubicBezTo>
                    <a:pt x="208859" y="963372"/>
                    <a:pt x="197429" y="919557"/>
                    <a:pt x="192667" y="874790"/>
                  </a:cubicBezTo>
                  <a:cubicBezTo>
                    <a:pt x="189809" y="847167"/>
                    <a:pt x="195524" y="833832"/>
                    <a:pt x="225052" y="835737"/>
                  </a:cubicBezTo>
                  <a:cubicBezTo>
                    <a:pt x="248864" y="837642"/>
                    <a:pt x="272677" y="835737"/>
                    <a:pt x="296489" y="836690"/>
                  </a:cubicBezTo>
                  <a:cubicBezTo>
                    <a:pt x="327922" y="837642"/>
                    <a:pt x="332684" y="848120"/>
                    <a:pt x="317444" y="879552"/>
                  </a:cubicBezTo>
                  <a:close/>
                  <a:moveTo>
                    <a:pt x="352687" y="1225310"/>
                  </a:moveTo>
                  <a:cubicBezTo>
                    <a:pt x="358402" y="1221500"/>
                    <a:pt x="366974" y="1223405"/>
                    <a:pt x="375547" y="1229120"/>
                  </a:cubicBezTo>
                  <a:cubicBezTo>
                    <a:pt x="386024" y="1235787"/>
                    <a:pt x="385072" y="1242455"/>
                    <a:pt x="381262" y="1249122"/>
                  </a:cubicBezTo>
                  <a:cubicBezTo>
                    <a:pt x="379357" y="1251980"/>
                    <a:pt x="377452" y="1254837"/>
                    <a:pt x="375547" y="1258647"/>
                  </a:cubicBezTo>
                  <a:cubicBezTo>
                    <a:pt x="375547" y="1258647"/>
                    <a:pt x="375547" y="1258647"/>
                    <a:pt x="375547" y="1258647"/>
                  </a:cubicBezTo>
                  <a:cubicBezTo>
                    <a:pt x="366022" y="1251027"/>
                    <a:pt x="355544" y="1244360"/>
                    <a:pt x="346019" y="1236740"/>
                  </a:cubicBezTo>
                  <a:cubicBezTo>
                    <a:pt x="347924" y="1231025"/>
                    <a:pt x="349829" y="1227215"/>
                    <a:pt x="352687" y="1225310"/>
                  </a:cubicBezTo>
                  <a:close/>
                  <a:moveTo>
                    <a:pt x="404122" y="904317"/>
                  </a:moveTo>
                  <a:cubicBezTo>
                    <a:pt x="402217" y="902412"/>
                    <a:pt x="399359" y="901460"/>
                    <a:pt x="397454" y="899555"/>
                  </a:cubicBezTo>
                  <a:cubicBezTo>
                    <a:pt x="397454" y="896697"/>
                    <a:pt x="397454" y="893840"/>
                    <a:pt x="398407" y="890982"/>
                  </a:cubicBezTo>
                  <a:cubicBezTo>
                    <a:pt x="398407" y="890982"/>
                    <a:pt x="398407" y="890982"/>
                    <a:pt x="398407" y="890982"/>
                  </a:cubicBezTo>
                  <a:cubicBezTo>
                    <a:pt x="398407" y="890982"/>
                    <a:pt x="398407" y="890982"/>
                    <a:pt x="398407" y="890982"/>
                  </a:cubicBezTo>
                  <a:cubicBezTo>
                    <a:pt x="382214" y="895745"/>
                    <a:pt x="362212" y="916700"/>
                    <a:pt x="356497" y="882410"/>
                  </a:cubicBezTo>
                  <a:cubicBezTo>
                    <a:pt x="353639" y="868122"/>
                    <a:pt x="346019" y="846215"/>
                    <a:pt x="366974" y="839547"/>
                  </a:cubicBezTo>
                  <a:cubicBezTo>
                    <a:pt x="398407" y="829070"/>
                    <a:pt x="381262" y="868122"/>
                    <a:pt x="398407" y="874790"/>
                  </a:cubicBezTo>
                  <a:cubicBezTo>
                    <a:pt x="400312" y="861455"/>
                    <a:pt x="404122" y="850977"/>
                    <a:pt x="418409" y="844310"/>
                  </a:cubicBezTo>
                  <a:cubicBezTo>
                    <a:pt x="448889" y="830022"/>
                    <a:pt x="459367" y="835737"/>
                    <a:pt x="460319" y="870980"/>
                  </a:cubicBezTo>
                  <a:cubicBezTo>
                    <a:pt x="459367" y="873837"/>
                    <a:pt x="459367" y="876695"/>
                    <a:pt x="459367" y="878600"/>
                  </a:cubicBezTo>
                  <a:cubicBezTo>
                    <a:pt x="459367" y="879552"/>
                    <a:pt x="459367" y="881457"/>
                    <a:pt x="459367" y="882410"/>
                  </a:cubicBezTo>
                  <a:cubicBezTo>
                    <a:pt x="457462" y="900507"/>
                    <a:pt x="455557" y="918605"/>
                    <a:pt x="470797" y="934797"/>
                  </a:cubicBezTo>
                  <a:cubicBezTo>
                    <a:pt x="469844" y="917652"/>
                    <a:pt x="468892" y="900507"/>
                    <a:pt x="467939" y="883362"/>
                  </a:cubicBezTo>
                  <a:cubicBezTo>
                    <a:pt x="467939" y="882410"/>
                    <a:pt x="467939" y="880505"/>
                    <a:pt x="467939" y="879552"/>
                  </a:cubicBezTo>
                  <a:cubicBezTo>
                    <a:pt x="469844" y="866217"/>
                    <a:pt x="476512" y="852882"/>
                    <a:pt x="468892" y="839547"/>
                  </a:cubicBezTo>
                  <a:cubicBezTo>
                    <a:pt x="468892" y="839547"/>
                    <a:pt x="468892" y="839547"/>
                    <a:pt x="468892" y="839547"/>
                  </a:cubicBezTo>
                  <a:cubicBezTo>
                    <a:pt x="481274" y="838595"/>
                    <a:pt x="486037" y="843357"/>
                    <a:pt x="488894" y="849072"/>
                  </a:cubicBezTo>
                  <a:cubicBezTo>
                    <a:pt x="492704" y="858597"/>
                    <a:pt x="488894" y="873837"/>
                    <a:pt x="496514" y="881457"/>
                  </a:cubicBezTo>
                  <a:cubicBezTo>
                    <a:pt x="496514" y="881457"/>
                    <a:pt x="496514" y="881457"/>
                    <a:pt x="496514" y="881457"/>
                  </a:cubicBezTo>
                  <a:cubicBezTo>
                    <a:pt x="503182" y="935750"/>
                    <a:pt x="526994" y="982422"/>
                    <a:pt x="559379" y="1025285"/>
                  </a:cubicBezTo>
                  <a:cubicBezTo>
                    <a:pt x="569857" y="1038620"/>
                    <a:pt x="585097" y="1054812"/>
                    <a:pt x="563189" y="1066242"/>
                  </a:cubicBezTo>
                  <a:cubicBezTo>
                    <a:pt x="533662" y="1082435"/>
                    <a:pt x="526042" y="1131965"/>
                    <a:pt x="486989" y="1132917"/>
                  </a:cubicBezTo>
                  <a:cubicBezTo>
                    <a:pt x="481274" y="1132917"/>
                    <a:pt x="474607" y="1131965"/>
                    <a:pt x="467939" y="1130060"/>
                  </a:cubicBezTo>
                  <a:cubicBezTo>
                    <a:pt x="455557" y="1071957"/>
                    <a:pt x="443174" y="1012902"/>
                    <a:pt x="431744" y="954800"/>
                  </a:cubicBezTo>
                  <a:cubicBezTo>
                    <a:pt x="426982" y="933845"/>
                    <a:pt x="420314" y="916700"/>
                    <a:pt x="404122" y="904317"/>
                  </a:cubicBezTo>
                  <a:close/>
                  <a:moveTo>
                    <a:pt x="469844" y="755727"/>
                  </a:moveTo>
                  <a:cubicBezTo>
                    <a:pt x="481274" y="759537"/>
                    <a:pt x="489847" y="765252"/>
                    <a:pt x="488894" y="784302"/>
                  </a:cubicBezTo>
                  <a:cubicBezTo>
                    <a:pt x="488894" y="791922"/>
                    <a:pt x="486037" y="797637"/>
                    <a:pt x="483179" y="801447"/>
                  </a:cubicBezTo>
                  <a:cubicBezTo>
                    <a:pt x="478417" y="807162"/>
                    <a:pt x="469844" y="810020"/>
                    <a:pt x="459367" y="810020"/>
                  </a:cubicBezTo>
                  <a:lnTo>
                    <a:pt x="459367" y="810020"/>
                  </a:lnTo>
                  <a:cubicBezTo>
                    <a:pt x="437459" y="792875"/>
                    <a:pt x="433649" y="773825"/>
                    <a:pt x="452699" y="750965"/>
                  </a:cubicBezTo>
                  <a:cubicBezTo>
                    <a:pt x="458414" y="752870"/>
                    <a:pt x="464129" y="753822"/>
                    <a:pt x="469844" y="755727"/>
                  </a:cubicBezTo>
                  <a:close/>
                  <a:moveTo>
                    <a:pt x="582239" y="1010045"/>
                  </a:moveTo>
                  <a:cubicBezTo>
                    <a:pt x="553664" y="973850"/>
                    <a:pt x="533662" y="932892"/>
                    <a:pt x="520327" y="888125"/>
                  </a:cubicBezTo>
                  <a:cubicBezTo>
                    <a:pt x="519374" y="885267"/>
                    <a:pt x="518422" y="882410"/>
                    <a:pt x="517469" y="880505"/>
                  </a:cubicBezTo>
                  <a:cubicBezTo>
                    <a:pt x="517469" y="880505"/>
                    <a:pt x="517469" y="880505"/>
                    <a:pt x="517469" y="880505"/>
                  </a:cubicBezTo>
                  <a:cubicBezTo>
                    <a:pt x="519374" y="873837"/>
                    <a:pt x="519374" y="864312"/>
                    <a:pt x="529852" y="869075"/>
                  </a:cubicBezTo>
                  <a:cubicBezTo>
                    <a:pt x="549854" y="876695"/>
                    <a:pt x="574619" y="880505"/>
                    <a:pt x="587002" y="894792"/>
                  </a:cubicBezTo>
                  <a:cubicBezTo>
                    <a:pt x="606052" y="917652"/>
                    <a:pt x="616529" y="902412"/>
                    <a:pt x="630817" y="893840"/>
                  </a:cubicBezTo>
                  <a:cubicBezTo>
                    <a:pt x="632722" y="896697"/>
                    <a:pt x="633674" y="900507"/>
                    <a:pt x="636532" y="903365"/>
                  </a:cubicBezTo>
                  <a:cubicBezTo>
                    <a:pt x="636532" y="903365"/>
                    <a:pt x="636532" y="903365"/>
                    <a:pt x="636532" y="903365"/>
                  </a:cubicBezTo>
                  <a:cubicBezTo>
                    <a:pt x="645104" y="913842"/>
                    <a:pt x="618434" y="925272"/>
                    <a:pt x="635579" y="932892"/>
                  </a:cubicBezTo>
                  <a:cubicBezTo>
                    <a:pt x="649867" y="938607"/>
                    <a:pt x="653677" y="920510"/>
                    <a:pt x="660344" y="911937"/>
                  </a:cubicBezTo>
                  <a:cubicBezTo>
                    <a:pt x="665107" y="906222"/>
                    <a:pt x="669869" y="906222"/>
                    <a:pt x="674632" y="911937"/>
                  </a:cubicBezTo>
                  <a:cubicBezTo>
                    <a:pt x="682252" y="921462"/>
                    <a:pt x="693682" y="931940"/>
                    <a:pt x="684157" y="943370"/>
                  </a:cubicBezTo>
                  <a:cubicBezTo>
                    <a:pt x="659392" y="970992"/>
                    <a:pt x="633674" y="996710"/>
                    <a:pt x="606052" y="1021475"/>
                  </a:cubicBezTo>
                  <a:cubicBezTo>
                    <a:pt x="596527" y="1031000"/>
                    <a:pt x="587954" y="1017665"/>
                    <a:pt x="582239" y="1010045"/>
                  </a:cubicBezTo>
                  <a:close/>
                  <a:moveTo>
                    <a:pt x="502229" y="517602"/>
                  </a:moveTo>
                  <a:cubicBezTo>
                    <a:pt x="521279" y="538557"/>
                    <a:pt x="541282" y="559512"/>
                    <a:pt x="560332" y="579515"/>
                  </a:cubicBezTo>
                  <a:lnTo>
                    <a:pt x="560332" y="579515"/>
                  </a:lnTo>
                  <a:cubicBezTo>
                    <a:pt x="564142" y="582372"/>
                    <a:pt x="568904" y="584277"/>
                    <a:pt x="572714" y="587135"/>
                  </a:cubicBezTo>
                  <a:cubicBezTo>
                    <a:pt x="570809" y="589992"/>
                    <a:pt x="568904" y="591897"/>
                    <a:pt x="566999" y="594755"/>
                  </a:cubicBezTo>
                  <a:cubicBezTo>
                    <a:pt x="560332" y="604280"/>
                    <a:pt x="503182" y="669050"/>
                    <a:pt x="486989" y="690957"/>
                  </a:cubicBezTo>
                  <a:cubicBezTo>
                    <a:pt x="485084" y="693815"/>
                    <a:pt x="482227" y="697625"/>
                    <a:pt x="480322" y="701435"/>
                  </a:cubicBezTo>
                  <a:cubicBezTo>
                    <a:pt x="480322" y="701435"/>
                    <a:pt x="480322" y="701435"/>
                    <a:pt x="480322" y="701435"/>
                  </a:cubicBezTo>
                  <a:cubicBezTo>
                    <a:pt x="446984" y="708102"/>
                    <a:pt x="431744" y="730010"/>
                    <a:pt x="426029" y="762395"/>
                  </a:cubicBezTo>
                  <a:cubicBezTo>
                    <a:pt x="424124" y="772872"/>
                    <a:pt x="419362" y="782397"/>
                    <a:pt x="415552" y="792875"/>
                  </a:cubicBezTo>
                  <a:cubicBezTo>
                    <a:pt x="406979" y="817640"/>
                    <a:pt x="386024" y="809067"/>
                    <a:pt x="369832" y="808115"/>
                  </a:cubicBezTo>
                  <a:cubicBezTo>
                    <a:pt x="350782" y="807162"/>
                    <a:pt x="352687" y="790970"/>
                    <a:pt x="354592" y="778587"/>
                  </a:cubicBezTo>
                  <a:cubicBezTo>
                    <a:pt x="363164" y="682385"/>
                    <a:pt x="398407" y="596660"/>
                    <a:pt x="459367" y="521412"/>
                  </a:cubicBezTo>
                  <a:cubicBezTo>
                    <a:pt x="473654" y="502362"/>
                    <a:pt x="486037" y="499505"/>
                    <a:pt x="502229" y="517602"/>
                  </a:cubicBezTo>
                  <a:close/>
                  <a:moveTo>
                    <a:pt x="396502" y="412827"/>
                  </a:moveTo>
                  <a:cubicBezTo>
                    <a:pt x="401264" y="416637"/>
                    <a:pt x="448889" y="463310"/>
                    <a:pt x="452699" y="466167"/>
                  </a:cubicBezTo>
                  <a:cubicBezTo>
                    <a:pt x="452699" y="466167"/>
                    <a:pt x="452699" y="466167"/>
                    <a:pt x="452699" y="466167"/>
                  </a:cubicBezTo>
                  <a:cubicBezTo>
                    <a:pt x="460319" y="482360"/>
                    <a:pt x="447937" y="489980"/>
                    <a:pt x="440317" y="499505"/>
                  </a:cubicBezTo>
                  <a:cubicBezTo>
                    <a:pt x="376499" y="577610"/>
                    <a:pt x="337447" y="665240"/>
                    <a:pt x="329827" y="765252"/>
                  </a:cubicBezTo>
                  <a:cubicBezTo>
                    <a:pt x="326969" y="800495"/>
                    <a:pt x="313634" y="810972"/>
                    <a:pt x="278392" y="809067"/>
                  </a:cubicBezTo>
                  <a:cubicBezTo>
                    <a:pt x="179332" y="805257"/>
                    <a:pt x="182189" y="827165"/>
                    <a:pt x="199334" y="713817"/>
                  </a:cubicBezTo>
                  <a:cubicBezTo>
                    <a:pt x="216479" y="602375"/>
                    <a:pt x="263152" y="503315"/>
                    <a:pt x="334589" y="415685"/>
                  </a:cubicBezTo>
                  <a:cubicBezTo>
                    <a:pt x="363164" y="381395"/>
                    <a:pt x="363164" y="382347"/>
                    <a:pt x="396502" y="412827"/>
                  </a:cubicBezTo>
                  <a:close/>
                  <a:moveTo>
                    <a:pt x="32647" y="739535"/>
                  </a:moveTo>
                  <a:cubicBezTo>
                    <a:pt x="49792" y="568085"/>
                    <a:pt x="116467" y="418542"/>
                    <a:pt x="229814" y="289002"/>
                  </a:cubicBezTo>
                  <a:cubicBezTo>
                    <a:pt x="244102" y="272810"/>
                    <a:pt x="254579" y="269952"/>
                    <a:pt x="270772" y="286145"/>
                  </a:cubicBezTo>
                  <a:cubicBezTo>
                    <a:pt x="289822" y="306147"/>
                    <a:pt x="308872" y="325197"/>
                    <a:pt x="328874" y="344247"/>
                  </a:cubicBezTo>
                  <a:cubicBezTo>
                    <a:pt x="343162" y="356630"/>
                    <a:pt x="340304" y="367107"/>
                    <a:pt x="328874" y="380442"/>
                  </a:cubicBezTo>
                  <a:cubicBezTo>
                    <a:pt x="230767" y="492837"/>
                    <a:pt x="174569" y="622377"/>
                    <a:pt x="165997" y="771920"/>
                  </a:cubicBezTo>
                  <a:cubicBezTo>
                    <a:pt x="164092" y="801447"/>
                    <a:pt x="152662" y="812877"/>
                    <a:pt x="124087" y="809067"/>
                  </a:cubicBezTo>
                  <a:cubicBezTo>
                    <a:pt x="114562" y="808115"/>
                    <a:pt x="105037" y="809067"/>
                    <a:pt x="95512" y="809067"/>
                  </a:cubicBezTo>
                  <a:cubicBezTo>
                    <a:pt x="26932" y="809067"/>
                    <a:pt x="25027" y="809067"/>
                    <a:pt x="32647" y="7395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8AA350E-0C72-4603-8C5A-7C6BD6F003BB}"/>
                </a:ext>
              </a:extLst>
            </p:cNvPr>
            <p:cNvSpPr/>
            <p:nvPr/>
          </p:nvSpPr>
          <p:spPr>
            <a:xfrm>
              <a:off x="1482550" y="4482380"/>
              <a:ext cx="577797" cy="755278"/>
            </a:xfrm>
            <a:custGeom>
              <a:avLst/>
              <a:gdLst>
                <a:gd name="connsiteX0" fmla="*/ 315311 w 577797"/>
                <a:gd name="connsiteY0" fmla="*/ 59266 h 755278"/>
                <a:gd name="connsiteX1" fmla="*/ 343886 w 577797"/>
                <a:gd name="connsiteY1" fmla="*/ 95461 h 755278"/>
                <a:gd name="connsiteX2" fmla="*/ 402941 w 577797"/>
                <a:gd name="connsiteY2" fmla="*/ 118321 h 755278"/>
                <a:gd name="connsiteX3" fmla="*/ 444851 w 577797"/>
                <a:gd name="connsiteY3" fmla="*/ 274531 h 755278"/>
                <a:gd name="connsiteX4" fmla="*/ 371509 w 577797"/>
                <a:gd name="connsiteY4" fmla="*/ 327871 h 755278"/>
                <a:gd name="connsiteX5" fmla="*/ 217204 w 577797"/>
                <a:gd name="connsiteY5" fmla="*/ 371686 h 755278"/>
                <a:gd name="connsiteX6" fmla="*/ 37181 w 577797"/>
                <a:gd name="connsiteY6" fmla="*/ 459316 h 755278"/>
                <a:gd name="connsiteX7" fmla="*/ 37181 w 577797"/>
                <a:gd name="connsiteY7" fmla="*/ 459316 h 755278"/>
                <a:gd name="connsiteX8" fmla="*/ 154339 w 577797"/>
                <a:gd name="connsiteY8" fmla="*/ 749829 h 755278"/>
                <a:gd name="connsiteX9" fmla="*/ 183866 w 577797"/>
                <a:gd name="connsiteY9" fmla="*/ 744114 h 755278"/>
                <a:gd name="connsiteX10" fmla="*/ 154339 w 577797"/>
                <a:gd name="connsiteY10" fmla="*/ 643149 h 755278"/>
                <a:gd name="connsiteX11" fmla="*/ 161959 w 577797"/>
                <a:gd name="connsiteY11" fmla="*/ 504084 h 755278"/>
                <a:gd name="connsiteX12" fmla="*/ 269591 w 577797"/>
                <a:gd name="connsiteY12" fmla="*/ 466936 h 755278"/>
                <a:gd name="connsiteX13" fmla="*/ 446756 w 577797"/>
                <a:gd name="connsiteY13" fmla="*/ 413596 h 755278"/>
                <a:gd name="connsiteX14" fmla="*/ 570581 w 577797"/>
                <a:gd name="connsiteY14" fmla="*/ 169756 h 755278"/>
                <a:gd name="connsiteX15" fmla="*/ 450566 w 577797"/>
                <a:gd name="connsiteY15" fmla="*/ 30691 h 755278"/>
                <a:gd name="connsiteX16" fmla="*/ 382939 w 577797"/>
                <a:gd name="connsiteY16" fmla="*/ 8784 h 755278"/>
                <a:gd name="connsiteX17" fmla="*/ 315311 w 577797"/>
                <a:gd name="connsiteY17" fmla="*/ 59266 h 75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7797" h="755278">
                  <a:moveTo>
                    <a:pt x="315311" y="59266"/>
                  </a:moveTo>
                  <a:cubicBezTo>
                    <a:pt x="315311" y="80221"/>
                    <a:pt x="321026" y="92604"/>
                    <a:pt x="343886" y="95461"/>
                  </a:cubicBezTo>
                  <a:cubicBezTo>
                    <a:pt x="364841" y="98319"/>
                    <a:pt x="384844" y="106891"/>
                    <a:pt x="402941" y="118321"/>
                  </a:cubicBezTo>
                  <a:cubicBezTo>
                    <a:pt x="461996" y="153564"/>
                    <a:pt x="480094" y="220239"/>
                    <a:pt x="444851" y="274531"/>
                  </a:cubicBezTo>
                  <a:cubicBezTo>
                    <a:pt x="427706" y="302154"/>
                    <a:pt x="400084" y="316441"/>
                    <a:pt x="371509" y="327871"/>
                  </a:cubicBezTo>
                  <a:cubicBezTo>
                    <a:pt x="321979" y="347874"/>
                    <a:pt x="269591" y="358351"/>
                    <a:pt x="217204" y="371686"/>
                  </a:cubicBezTo>
                  <a:cubicBezTo>
                    <a:pt x="151481" y="388831"/>
                    <a:pt x="86711" y="409786"/>
                    <a:pt x="37181" y="459316"/>
                  </a:cubicBezTo>
                  <a:cubicBezTo>
                    <a:pt x="37181" y="459316"/>
                    <a:pt x="37181" y="459316"/>
                    <a:pt x="37181" y="459316"/>
                  </a:cubicBezTo>
                  <a:cubicBezTo>
                    <a:pt x="-33304" y="568854"/>
                    <a:pt x="-8539" y="700299"/>
                    <a:pt x="154339" y="749829"/>
                  </a:cubicBezTo>
                  <a:cubicBezTo>
                    <a:pt x="163864" y="752686"/>
                    <a:pt x="177199" y="763164"/>
                    <a:pt x="183866" y="744114"/>
                  </a:cubicBezTo>
                  <a:cubicBezTo>
                    <a:pt x="194344" y="713634"/>
                    <a:pt x="180056" y="662199"/>
                    <a:pt x="154339" y="643149"/>
                  </a:cubicBezTo>
                  <a:cubicBezTo>
                    <a:pt x="99094" y="602191"/>
                    <a:pt x="101951" y="538374"/>
                    <a:pt x="161959" y="504084"/>
                  </a:cubicBezTo>
                  <a:cubicBezTo>
                    <a:pt x="195296" y="485034"/>
                    <a:pt x="232444" y="475509"/>
                    <a:pt x="269591" y="466936"/>
                  </a:cubicBezTo>
                  <a:cubicBezTo>
                    <a:pt x="329599" y="452649"/>
                    <a:pt x="389606" y="438361"/>
                    <a:pt x="446756" y="413596"/>
                  </a:cubicBezTo>
                  <a:cubicBezTo>
                    <a:pt x="548674" y="368829"/>
                    <a:pt x="597251" y="272626"/>
                    <a:pt x="570581" y="169756"/>
                  </a:cubicBezTo>
                  <a:cubicBezTo>
                    <a:pt x="553436" y="104034"/>
                    <a:pt x="505811" y="64029"/>
                    <a:pt x="450566" y="30691"/>
                  </a:cubicBezTo>
                  <a:cubicBezTo>
                    <a:pt x="427706" y="23071"/>
                    <a:pt x="405799" y="14499"/>
                    <a:pt x="382939" y="8784"/>
                  </a:cubicBezTo>
                  <a:cubicBezTo>
                    <a:pt x="321026" y="-9314"/>
                    <a:pt x="314359" y="-2646"/>
                    <a:pt x="315311" y="592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5659847-4817-42E3-8D82-2D6F999ABE4A}"/>
                </a:ext>
              </a:extLst>
            </p:cNvPr>
            <p:cNvSpPr/>
            <p:nvPr/>
          </p:nvSpPr>
          <p:spPr>
            <a:xfrm>
              <a:off x="1661654" y="4192047"/>
              <a:ext cx="137874" cy="639780"/>
            </a:xfrm>
            <a:custGeom>
              <a:avLst/>
              <a:gdLst>
                <a:gd name="connsiteX0" fmla="*/ 18098 w 137874"/>
                <a:gd name="connsiteY0" fmla="*/ 321976 h 639780"/>
                <a:gd name="connsiteX1" fmla="*/ 24765 w 137874"/>
                <a:gd name="connsiteY1" fmla="*/ 603916 h 639780"/>
                <a:gd name="connsiteX2" fmla="*/ 31432 w 137874"/>
                <a:gd name="connsiteY2" fmla="*/ 638206 h 639780"/>
                <a:gd name="connsiteX3" fmla="*/ 38100 w 137874"/>
                <a:gd name="connsiteY3" fmla="*/ 639159 h 639780"/>
                <a:gd name="connsiteX4" fmla="*/ 109537 w 137874"/>
                <a:gd name="connsiteY4" fmla="*/ 556291 h 639780"/>
                <a:gd name="connsiteX5" fmla="*/ 108585 w 137874"/>
                <a:gd name="connsiteY5" fmla="*/ 510571 h 639780"/>
                <a:gd name="connsiteX6" fmla="*/ 108585 w 137874"/>
                <a:gd name="connsiteY6" fmla="*/ 364839 h 639780"/>
                <a:gd name="connsiteX7" fmla="*/ 108585 w 137874"/>
                <a:gd name="connsiteY7" fmla="*/ 266731 h 639780"/>
                <a:gd name="connsiteX8" fmla="*/ 135255 w 137874"/>
                <a:gd name="connsiteY8" fmla="*/ 110521 h 639780"/>
                <a:gd name="connsiteX9" fmla="*/ 136207 w 137874"/>
                <a:gd name="connsiteY9" fmla="*/ 59086 h 639780"/>
                <a:gd name="connsiteX10" fmla="*/ 71438 w 137874"/>
                <a:gd name="connsiteY10" fmla="*/ 31 h 639780"/>
                <a:gd name="connsiteX11" fmla="*/ 3810 w 137874"/>
                <a:gd name="connsiteY11" fmla="*/ 56229 h 639780"/>
                <a:gd name="connsiteX12" fmla="*/ 4763 w 137874"/>
                <a:gd name="connsiteY12" fmla="*/ 141954 h 639780"/>
                <a:gd name="connsiteX13" fmla="*/ 18098 w 137874"/>
                <a:gd name="connsiteY13" fmla="*/ 321976 h 639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7874" h="639780">
                  <a:moveTo>
                    <a:pt x="18098" y="321976"/>
                  </a:moveTo>
                  <a:cubicBezTo>
                    <a:pt x="20002" y="416274"/>
                    <a:pt x="22860" y="509619"/>
                    <a:pt x="24765" y="603916"/>
                  </a:cubicBezTo>
                  <a:cubicBezTo>
                    <a:pt x="24765" y="615346"/>
                    <a:pt x="22860" y="627729"/>
                    <a:pt x="31432" y="638206"/>
                  </a:cubicBezTo>
                  <a:cubicBezTo>
                    <a:pt x="33338" y="641064"/>
                    <a:pt x="35242" y="639159"/>
                    <a:pt x="38100" y="639159"/>
                  </a:cubicBezTo>
                  <a:cubicBezTo>
                    <a:pt x="107632" y="626776"/>
                    <a:pt x="108585" y="626776"/>
                    <a:pt x="109537" y="556291"/>
                  </a:cubicBezTo>
                  <a:cubicBezTo>
                    <a:pt x="109537" y="541051"/>
                    <a:pt x="109537" y="525811"/>
                    <a:pt x="108585" y="510571"/>
                  </a:cubicBezTo>
                  <a:cubicBezTo>
                    <a:pt x="107632" y="493426"/>
                    <a:pt x="108585" y="364839"/>
                    <a:pt x="108585" y="364839"/>
                  </a:cubicBezTo>
                  <a:cubicBezTo>
                    <a:pt x="108585" y="332454"/>
                    <a:pt x="108585" y="299116"/>
                    <a:pt x="108585" y="266731"/>
                  </a:cubicBezTo>
                  <a:cubicBezTo>
                    <a:pt x="110490" y="207676"/>
                    <a:pt x="119062" y="182911"/>
                    <a:pt x="135255" y="110521"/>
                  </a:cubicBezTo>
                  <a:cubicBezTo>
                    <a:pt x="139065" y="92424"/>
                    <a:pt x="138112" y="77184"/>
                    <a:pt x="136207" y="59086"/>
                  </a:cubicBezTo>
                  <a:cubicBezTo>
                    <a:pt x="132398" y="21939"/>
                    <a:pt x="107632" y="984"/>
                    <a:pt x="71438" y="31"/>
                  </a:cubicBezTo>
                  <a:cubicBezTo>
                    <a:pt x="35242" y="-921"/>
                    <a:pt x="9525" y="20034"/>
                    <a:pt x="3810" y="56229"/>
                  </a:cubicBezTo>
                  <a:cubicBezTo>
                    <a:pt x="-952" y="84804"/>
                    <a:pt x="-1905" y="113379"/>
                    <a:pt x="4763" y="141954"/>
                  </a:cubicBezTo>
                  <a:cubicBezTo>
                    <a:pt x="18098" y="201009"/>
                    <a:pt x="17145" y="261969"/>
                    <a:pt x="18098" y="32197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A232A39-49F9-49A7-B5C4-80854AA990D2}"/>
                </a:ext>
              </a:extLst>
            </p:cNvPr>
            <p:cNvSpPr/>
            <p:nvPr/>
          </p:nvSpPr>
          <p:spPr>
            <a:xfrm>
              <a:off x="962519" y="6060792"/>
              <a:ext cx="1525904" cy="231796"/>
            </a:xfrm>
            <a:custGeom>
              <a:avLst/>
              <a:gdLst>
                <a:gd name="connsiteX0" fmla="*/ 1358265 w 1525904"/>
                <a:gd name="connsiteY0" fmla="*/ 67719 h 231796"/>
                <a:gd name="connsiteX1" fmla="*/ 1198245 w 1525904"/>
                <a:gd name="connsiteY1" fmla="*/ 31524 h 231796"/>
                <a:gd name="connsiteX2" fmla="*/ 779145 w 1525904"/>
                <a:gd name="connsiteY2" fmla="*/ 30572 h 231796"/>
                <a:gd name="connsiteX3" fmla="*/ 734378 w 1525904"/>
                <a:gd name="connsiteY3" fmla="*/ 26762 h 231796"/>
                <a:gd name="connsiteX4" fmla="*/ 561975 w 1525904"/>
                <a:gd name="connsiteY4" fmla="*/ 1044 h 231796"/>
                <a:gd name="connsiteX5" fmla="*/ 270510 w 1525904"/>
                <a:gd name="connsiteY5" fmla="*/ 46764 h 231796"/>
                <a:gd name="connsiteX6" fmla="*/ 77152 w 1525904"/>
                <a:gd name="connsiteY6" fmla="*/ 72482 h 231796"/>
                <a:gd name="connsiteX7" fmla="*/ 0 w 1525904"/>
                <a:gd name="connsiteY7" fmla="*/ 60099 h 231796"/>
                <a:gd name="connsiteX8" fmla="*/ 57150 w 1525904"/>
                <a:gd name="connsiteY8" fmla="*/ 102009 h 231796"/>
                <a:gd name="connsiteX9" fmla="*/ 416242 w 1525904"/>
                <a:gd name="connsiteY9" fmla="*/ 128679 h 231796"/>
                <a:gd name="connsiteX10" fmla="*/ 629603 w 1525904"/>
                <a:gd name="connsiteY10" fmla="*/ 71529 h 231796"/>
                <a:gd name="connsiteX11" fmla="*/ 686753 w 1525904"/>
                <a:gd name="connsiteY11" fmla="*/ 70577 h 231796"/>
                <a:gd name="connsiteX12" fmla="*/ 503873 w 1525904"/>
                <a:gd name="connsiteY12" fmla="*/ 219167 h 231796"/>
                <a:gd name="connsiteX13" fmla="*/ 581025 w 1525904"/>
                <a:gd name="connsiteY13" fmla="*/ 198212 h 231796"/>
                <a:gd name="connsiteX14" fmla="*/ 724853 w 1525904"/>
                <a:gd name="connsiteY14" fmla="*/ 85817 h 231796"/>
                <a:gd name="connsiteX15" fmla="*/ 801053 w 1525904"/>
                <a:gd name="connsiteY15" fmla="*/ 84864 h 231796"/>
                <a:gd name="connsiteX16" fmla="*/ 958215 w 1525904"/>
                <a:gd name="connsiteY16" fmla="*/ 214404 h 231796"/>
                <a:gd name="connsiteX17" fmla="*/ 1014413 w 1525904"/>
                <a:gd name="connsiteY17" fmla="*/ 222024 h 231796"/>
                <a:gd name="connsiteX18" fmla="*/ 997268 w 1525904"/>
                <a:gd name="connsiteY18" fmla="*/ 188687 h 231796"/>
                <a:gd name="connsiteX19" fmla="*/ 980122 w 1525904"/>
                <a:gd name="connsiteY19" fmla="*/ 171542 h 231796"/>
                <a:gd name="connsiteX20" fmla="*/ 841058 w 1525904"/>
                <a:gd name="connsiteY20" fmla="*/ 70577 h 231796"/>
                <a:gd name="connsiteX21" fmla="*/ 897255 w 1525904"/>
                <a:gd name="connsiteY21" fmla="*/ 72482 h 231796"/>
                <a:gd name="connsiteX22" fmla="*/ 1103948 w 1525904"/>
                <a:gd name="connsiteY22" fmla="*/ 128679 h 231796"/>
                <a:gd name="connsiteX23" fmla="*/ 1469708 w 1525904"/>
                <a:gd name="connsiteY23" fmla="*/ 103914 h 231796"/>
                <a:gd name="connsiteX24" fmla="*/ 1525905 w 1525904"/>
                <a:gd name="connsiteY24" fmla="*/ 60099 h 231796"/>
                <a:gd name="connsiteX25" fmla="*/ 1358265 w 1525904"/>
                <a:gd name="connsiteY25" fmla="*/ 67719 h 231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525904" h="231796">
                  <a:moveTo>
                    <a:pt x="1358265" y="67719"/>
                  </a:moveTo>
                  <a:cubicBezTo>
                    <a:pt x="1303973" y="59147"/>
                    <a:pt x="1251585" y="43907"/>
                    <a:pt x="1198245" y="31524"/>
                  </a:cubicBezTo>
                  <a:cubicBezTo>
                    <a:pt x="1059180" y="-1813"/>
                    <a:pt x="919163" y="-18006"/>
                    <a:pt x="779145" y="30572"/>
                  </a:cubicBezTo>
                  <a:cubicBezTo>
                    <a:pt x="762953" y="36287"/>
                    <a:pt x="748665" y="30572"/>
                    <a:pt x="734378" y="26762"/>
                  </a:cubicBezTo>
                  <a:cubicBezTo>
                    <a:pt x="678180" y="9617"/>
                    <a:pt x="621030" y="1044"/>
                    <a:pt x="561975" y="1044"/>
                  </a:cubicBezTo>
                  <a:cubicBezTo>
                    <a:pt x="461963" y="1044"/>
                    <a:pt x="365760" y="21999"/>
                    <a:pt x="270510" y="46764"/>
                  </a:cubicBezTo>
                  <a:cubicBezTo>
                    <a:pt x="206692" y="62957"/>
                    <a:pt x="142875" y="78197"/>
                    <a:pt x="77152" y="72482"/>
                  </a:cubicBezTo>
                  <a:cubicBezTo>
                    <a:pt x="53340" y="70577"/>
                    <a:pt x="30480" y="64862"/>
                    <a:pt x="0" y="60099"/>
                  </a:cubicBezTo>
                  <a:cubicBezTo>
                    <a:pt x="20002" y="82007"/>
                    <a:pt x="39052" y="92484"/>
                    <a:pt x="57150" y="102009"/>
                  </a:cubicBezTo>
                  <a:cubicBezTo>
                    <a:pt x="173355" y="160112"/>
                    <a:pt x="294323" y="156302"/>
                    <a:pt x="416242" y="128679"/>
                  </a:cubicBezTo>
                  <a:cubicBezTo>
                    <a:pt x="488633" y="112487"/>
                    <a:pt x="557213" y="83912"/>
                    <a:pt x="629603" y="71529"/>
                  </a:cubicBezTo>
                  <a:cubicBezTo>
                    <a:pt x="646748" y="68672"/>
                    <a:pt x="662940" y="64862"/>
                    <a:pt x="686753" y="70577"/>
                  </a:cubicBezTo>
                  <a:cubicBezTo>
                    <a:pt x="616268" y="113439"/>
                    <a:pt x="552450" y="156302"/>
                    <a:pt x="503873" y="219167"/>
                  </a:cubicBezTo>
                  <a:cubicBezTo>
                    <a:pt x="539115" y="236312"/>
                    <a:pt x="561023" y="229644"/>
                    <a:pt x="581025" y="198212"/>
                  </a:cubicBezTo>
                  <a:cubicBezTo>
                    <a:pt x="615315" y="144872"/>
                    <a:pt x="665798" y="108677"/>
                    <a:pt x="724853" y="85817"/>
                  </a:cubicBezTo>
                  <a:cubicBezTo>
                    <a:pt x="750570" y="75339"/>
                    <a:pt x="774383" y="75339"/>
                    <a:pt x="801053" y="84864"/>
                  </a:cubicBezTo>
                  <a:cubicBezTo>
                    <a:pt x="867728" y="110582"/>
                    <a:pt x="919163" y="154397"/>
                    <a:pt x="958215" y="214404"/>
                  </a:cubicBezTo>
                  <a:cubicBezTo>
                    <a:pt x="974408" y="239169"/>
                    <a:pt x="1001078" y="233454"/>
                    <a:pt x="1014413" y="222024"/>
                  </a:cubicBezTo>
                  <a:cubicBezTo>
                    <a:pt x="1031558" y="207737"/>
                    <a:pt x="1003935" y="200117"/>
                    <a:pt x="997268" y="188687"/>
                  </a:cubicBezTo>
                  <a:cubicBezTo>
                    <a:pt x="993458" y="182019"/>
                    <a:pt x="985838" y="177257"/>
                    <a:pt x="980122" y="171542"/>
                  </a:cubicBezTo>
                  <a:cubicBezTo>
                    <a:pt x="940118" y="132489"/>
                    <a:pt x="893445" y="103914"/>
                    <a:pt x="841058" y="70577"/>
                  </a:cubicBezTo>
                  <a:cubicBezTo>
                    <a:pt x="864870" y="66767"/>
                    <a:pt x="881063" y="69624"/>
                    <a:pt x="897255" y="72482"/>
                  </a:cubicBezTo>
                  <a:cubicBezTo>
                    <a:pt x="967740" y="84864"/>
                    <a:pt x="1034415" y="112487"/>
                    <a:pt x="1103948" y="128679"/>
                  </a:cubicBezTo>
                  <a:cubicBezTo>
                    <a:pt x="1227773" y="157254"/>
                    <a:pt x="1351598" y="163922"/>
                    <a:pt x="1469708" y="103914"/>
                  </a:cubicBezTo>
                  <a:cubicBezTo>
                    <a:pt x="1488758" y="94389"/>
                    <a:pt x="1509713" y="84864"/>
                    <a:pt x="1525905" y="60099"/>
                  </a:cubicBezTo>
                  <a:cubicBezTo>
                    <a:pt x="1466850" y="72482"/>
                    <a:pt x="1412558" y="76292"/>
                    <a:pt x="1358265" y="677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853CA65-062E-489B-85B1-96B1195CDBD9}"/>
                </a:ext>
              </a:extLst>
            </p:cNvPr>
            <p:cNvSpPr/>
            <p:nvPr/>
          </p:nvSpPr>
          <p:spPr>
            <a:xfrm>
              <a:off x="753364" y="5734176"/>
              <a:ext cx="493716" cy="342037"/>
            </a:xfrm>
            <a:custGeom>
              <a:avLst/>
              <a:gdLst>
                <a:gd name="connsiteX0" fmla="*/ 477760 w 493716"/>
                <a:gd name="connsiteY0" fmla="*/ 341948 h 342037"/>
                <a:gd name="connsiteX1" fmla="*/ 490142 w 493716"/>
                <a:gd name="connsiteY1" fmla="*/ 322898 h 342037"/>
                <a:gd name="connsiteX2" fmla="*/ 436802 w 493716"/>
                <a:gd name="connsiteY2" fmla="*/ 198120 h 342037"/>
                <a:gd name="connsiteX3" fmla="*/ 276782 w 493716"/>
                <a:gd name="connsiteY3" fmla="*/ 0 h 342037"/>
                <a:gd name="connsiteX4" fmla="*/ 380605 w 493716"/>
                <a:gd name="connsiteY4" fmla="*/ 263843 h 342037"/>
                <a:gd name="connsiteX5" fmla="*/ 2462 w 493716"/>
                <a:gd name="connsiteY5" fmla="*/ 149543 h 342037"/>
                <a:gd name="connsiteX6" fmla="*/ 8177 w 493716"/>
                <a:gd name="connsiteY6" fmla="*/ 174308 h 342037"/>
                <a:gd name="connsiteX7" fmla="*/ 253922 w 493716"/>
                <a:gd name="connsiteY7" fmla="*/ 335280 h 342037"/>
                <a:gd name="connsiteX8" fmla="*/ 477760 w 493716"/>
                <a:gd name="connsiteY8" fmla="*/ 341948 h 342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3716" h="342037">
                  <a:moveTo>
                    <a:pt x="477760" y="341948"/>
                  </a:moveTo>
                  <a:cubicBezTo>
                    <a:pt x="493000" y="342900"/>
                    <a:pt x="497762" y="336233"/>
                    <a:pt x="490142" y="322898"/>
                  </a:cubicBezTo>
                  <a:cubicBezTo>
                    <a:pt x="466330" y="283845"/>
                    <a:pt x="455852" y="239078"/>
                    <a:pt x="436802" y="198120"/>
                  </a:cubicBezTo>
                  <a:cubicBezTo>
                    <a:pt x="400607" y="121920"/>
                    <a:pt x="344410" y="60960"/>
                    <a:pt x="276782" y="0"/>
                  </a:cubicBezTo>
                  <a:cubicBezTo>
                    <a:pt x="294880" y="100965"/>
                    <a:pt x="312025" y="191453"/>
                    <a:pt x="380605" y="263843"/>
                  </a:cubicBezTo>
                  <a:cubicBezTo>
                    <a:pt x="255827" y="211455"/>
                    <a:pt x="114857" y="227648"/>
                    <a:pt x="2462" y="149543"/>
                  </a:cubicBezTo>
                  <a:cubicBezTo>
                    <a:pt x="-4205" y="161925"/>
                    <a:pt x="4367" y="168593"/>
                    <a:pt x="8177" y="174308"/>
                  </a:cubicBezTo>
                  <a:cubicBezTo>
                    <a:pt x="67232" y="262890"/>
                    <a:pt x="147242" y="318135"/>
                    <a:pt x="253922" y="335280"/>
                  </a:cubicBezTo>
                  <a:cubicBezTo>
                    <a:pt x="328217" y="347663"/>
                    <a:pt x="402512" y="337185"/>
                    <a:pt x="477760" y="3419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A494BB1-0672-4080-BE11-3835441CDFAA}"/>
                </a:ext>
              </a:extLst>
            </p:cNvPr>
            <p:cNvSpPr/>
            <p:nvPr/>
          </p:nvSpPr>
          <p:spPr>
            <a:xfrm>
              <a:off x="2206442" y="5734176"/>
              <a:ext cx="486769" cy="340995"/>
            </a:xfrm>
            <a:custGeom>
              <a:avLst/>
              <a:gdLst>
                <a:gd name="connsiteX0" fmla="*/ 217212 w 486769"/>
                <a:gd name="connsiteY0" fmla="*/ 0 h 340995"/>
                <a:gd name="connsiteX1" fmla="*/ 120057 w 486769"/>
                <a:gd name="connsiteY1" fmla="*/ 98108 h 340995"/>
                <a:gd name="connsiteX2" fmla="*/ 2899 w 486769"/>
                <a:gd name="connsiteY2" fmla="*/ 324803 h 340995"/>
                <a:gd name="connsiteX3" fmla="*/ 19092 w 486769"/>
                <a:gd name="connsiteY3" fmla="*/ 340043 h 340995"/>
                <a:gd name="connsiteX4" fmla="*/ 165777 w 486769"/>
                <a:gd name="connsiteY4" fmla="*/ 340995 h 340995"/>
                <a:gd name="connsiteX5" fmla="*/ 339132 w 486769"/>
                <a:gd name="connsiteY5" fmla="*/ 305753 h 340995"/>
                <a:gd name="connsiteX6" fmla="*/ 486769 w 486769"/>
                <a:gd name="connsiteY6" fmla="*/ 160020 h 340995"/>
                <a:gd name="connsiteX7" fmla="*/ 113389 w 486769"/>
                <a:gd name="connsiteY7" fmla="*/ 260033 h 340995"/>
                <a:gd name="connsiteX8" fmla="*/ 217212 w 486769"/>
                <a:gd name="connsiteY8" fmla="*/ 0 h 340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6769" h="340995">
                  <a:moveTo>
                    <a:pt x="217212" y="0"/>
                  </a:moveTo>
                  <a:cubicBezTo>
                    <a:pt x="178159" y="33338"/>
                    <a:pt x="148632" y="65723"/>
                    <a:pt x="120057" y="98108"/>
                  </a:cubicBezTo>
                  <a:cubicBezTo>
                    <a:pt x="61002" y="163830"/>
                    <a:pt x="41952" y="249555"/>
                    <a:pt x="2899" y="324803"/>
                  </a:cubicBezTo>
                  <a:cubicBezTo>
                    <a:pt x="-6626" y="342900"/>
                    <a:pt x="9567" y="340043"/>
                    <a:pt x="19092" y="340043"/>
                  </a:cubicBezTo>
                  <a:cubicBezTo>
                    <a:pt x="67669" y="340043"/>
                    <a:pt x="116247" y="340995"/>
                    <a:pt x="165777" y="340995"/>
                  </a:cubicBezTo>
                  <a:cubicBezTo>
                    <a:pt x="225784" y="340043"/>
                    <a:pt x="284839" y="332423"/>
                    <a:pt x="339132" y="305753"/>
                  </a:cubicBezTo>
                  <a:cubicBezTo>
                    <a:pt x="403902" y="274320"/>
                    <a:pt x="456289" y="227648"/>
                    <a:pt x="486769" y="160020"/>
                  </a:cubicBezTo>
                  <a:cubicBezTo>
                    <a:pt x="369612" y="224790"/>
                    <a:pt x="235309" y="217170"/>
                    <a:pt x="113389" y="260033"/>
                  </a:cubicBezTo>
                  <a:cubicBezTo>
                    <a:pt x="186732" y="189548"/>
                    <a:pt x="196257" y="97155"/>
                    <a:pt x="217212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93A03B-6D59-40D6-BB24-6DD26DFD3DF1}"/>
                </a:ext>
              </a:extLst>
            </p:cNvPr>
            <p:cNvSpPr/>
            <p:nvPr/>
          </p:nvSpPr>
          <p:spPr>
            <a:xfrm>
              <a:off x="600569" y="5524626"/>
              <a:ext cx="431482" cy="397192"/>
            </a:xfrm>
            <a:custGeom>
              <a:avLst/>
              <a:gdLst>
                <a:gd name="connsiteX0" fmla="*/ 431483 w 431482"/>
                <a:gd name="connsiteY0" fmla="*/ 397193 h 397192"/>
                <a:gd name="connsiteX1" fmla="*/ 382905 w 431482"/>
                <a:gd name="connsiteY1" fmla="*/ 225743 h 397192"/>
                <a:gd name="connsiteX2" fmla="*/ 312420 w 431482"/>
                <a:gd name="connsiteY2" fmla="*/ 20955 h 397192"/>
                <a:gd name="connsiteX3" fmla="*/ 290513 w 431482"/>
                <a:gd name="connsiteY3" fmla="*/ 0 h 397192"/>
                <a:gd name="connsiteX4" fmla="*/ 315278 w 431482"/>
                <a:gd name="connsiteY4" fmla="*/ 285750 h 397192"/>
                <a:gd name="connsiteX5" fmla="*/ 0 w 431482"/>
                <a:gd name="connsiteY5" fmla="*/ 67628 h 397192"/>
                <a:gd name="connsiteX6" fmla="*/ 196215 w 431482"/>
                <a:gd name="connsiteY6" fmla="*/ 326708 h 397192"/>
                <a:gd name="connsiteX7" fmla="*/ 431483 w 431482"/>
                <a:gd name="connsiteY7" fmla="*/ 397193 h 397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1482" h="397192">
                  <a:moveTo>
                    <a:pt x="431483" y="397193"/>
                  </a:moveTo>
                  <a:cubicBezTo>
                    <a:pt x="399098" y="342900"/>
                    <a:pt x="391478" y="283845"/>
                    <a:pt x="382905" y="225743"/>
                  </a:cubicBezTo>
                  <a:cubicBezTo>
                    <a:pt x="373380" y="152400"/>
                    <a:pt x="349568" y="84773"/>
                    <a:pt x="312420" y="20955"/>
                  </a:cubicBezTo>
                  <a:cubicBezTo>
                    <a:pt x="307658" y="12383"/>
                    <a:pt x="305753" y="0"/>
                    <a:pt x="290513" y="0"/>
                  </a:cubicBezTo>
                  <a:cubicBezTo>
                    <a:pt x="294323" y="96203"/>
                    <a:pt x="272415" y="192405"/>
                    <a:pt x="315278" y="285750"/>
                  </a:cubicBezTo>
                  <a:cubicBezTo>
                    <a:pt x="211455" y="207645"/>
                    <a:pt x="80010" y="176213"/>
                    <a:pt x="0" y="67628"/>
                  </a:cubicBezTo>
                  <a:cubicBezTo>
                    <a:pt x="29528" y="181928"/>
                    <a:pt x="85725" y="275273"/>
                    <a:pt x="196215" y="326708"/>
                  </a:cubicBezTo>
                  <a:cubicBezTo>
                    <a:pt x="270510" y="360998"/>
                    <a:pt x="354330" y="366713"/>
                    <a:pt x="431483" y="397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99D21EE-404E-4180-B03F-B65F11BC73F1}"/>
                </a:ext>
              </a:extLst>
            </p:cNvPr>
            <p:cNvSpPr/>
            <p:nvPr/>
          </p:nvSpPr>
          <p:spPr>
            <a:xfrm>
              <a:off x="2421748" y="5523674"/>
              <a:ext cx="421443" cy="392429"/>
            </a:xfrm>
            <a:custGeom>
              <a:avLst/>
              <a:gdLst>
                <a:gd name="connsiteX0" fmla="*/ 118110 w 421443"/>
                <a:gd name="connsiteY0" fmla="*/ 278130 h 392429"/>
                <a:gd name="connsiteX1" fmla="*/ 137160 w 421443"/>
                <a:gd name="connsiteY1" fmla="*/ 0 h 392429"/>
                <a:gd name="connsiteX2" fmla="*/ 74295 w 421443"/>
                <a:gd name="connsiteY2" fmla="*/ 114300 h 392429"/>
                <a:gd name="connsiteX3" fmla="*/ 0 w 421443"/>
                <a:gd name="connsiteY3" fmla="*/ 392430 h 392429"/>
                <a:gd name="connsiteX4" fmla="*/ 419100 w 421443"/>
                <a:gd name="connsiteY4" fmla="*/ 77152 h 392429"/>
                <a:gd name="connsiteX5" fmla="*/ 118110 w 421443"/>
                <a:gd name="connsiteY5" fmla="*/ 278130 h 392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1443" h="392429">
                  <a:moveTo>
                    <a:pt x="118110" y="278130"/>
                  </a:moveTo>
                  <a:cubicBezTo>
                    <a:pt x="159067" y="186690"/>
                    <a:pt x="134303" y="92392"/>
                    <a:pt x="137160" y="0"/>
                  </a:cubicBezTo>
                  <a:cubicBezTo>
                    <a:pt x="107633" y="34290"/>
                    <a:pt x="90488" y="73342"/>
                    <a:pt x="74295" y="114300"/>
                  </a:cubicBezTo>
                  <a:cubicBezTo>
                    <a:pt x="39053" y="203835"/>
                    <a:pt x="51435" y="305752"/>
                    <a:pt x="0" y="392430"/>
                  </a:cubicBezTo>
                  <a:cubicBezTo>
                    <a:pt x="209550" y="382905"/>
                    <a:pt x="447675" y="204788"/>
                    <a:pt x="419100" y="77152"/>
                  </a:cubicBezTo>
                  <a:cubicBezTo>
                    <a:pt x="339090" y="178117"/>
                    <a:pt x="220028" y="212408"/>
                    <a:pt x="118110" y="27813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9B918F-3BDE-43D6-A4D4-A8D8F427E2FB}"/>
                </a:ext>
              </a:extLst>
            </p:cNvPr>
            <p:cNvSpPr/>
            <p:nvPr/>
          </p:nvSpPr>
          <p:spPr>
            <a:xfrm>
              <a:off x="533894" y="5274118"/>
              <a:ext cx="325490" cy="450532"/>
            </a:xfrm>
            <a:custGeom>
              <a:avLst/>
              <a:gdLst>
                <a:gd name="connsiteX0" fmla="*/ 320993 w 325490"/>
                <a:gd name="connsiteY0" fmla="*/ 450532 h 450532"/>
                <a:gd name="connsiteX1" fmla="*/ 323850 w 325490"/>
                <a:gd name="connsiteY1" fmla="*/ 176213 h 450532"/>
                <a:gd name="connsiteX2" fmla="*/ 300038 w 325490"/>
                <a:gd name="connsiteY2" fmla="*/ 0 h 450532"/>
                <a:gd name="connsiteX3" fmla="*/ 252413 w 325490"/>
                <a:gd name="connsiteY3" fmla="*/ 327660 h 450532"/>
                <a:gd name="connsiteX4" fmla="*/ 7620 w 325490"/>
                <a:gd name="connsiteY4" fmla="*/ 24765 h 450532"/>
                <a:gd name="connsiteX5" fmla="*/ 2858 w 325490"/>
                <a:gd name="connsiteY5" fmla="*/ 27623 h 450532"/>
                <a:gd name="connsiteX6" fmla="*/ 0 w 325490"/>
                <a:gd name="connsiteY6" fmla="*/ 39052 h 450532"/>
                <a:gd name="connsiteX7" fmla="*/ 104775 w 325490"/>
                <a:gd name="connsiteY7" fmla="*/ 290513 h 450532"/>
                <a:gd name="connsiteX8" fmla="*/ 320993 w 325490"/>
                <a:gd name="connsiteY8" fmla="*/ 450532 h 45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5490" h="450532">
                  <a:moveTo>
                    <a:pt x="320993" y="450532"/>
                  </a:moveTo>
                  <a:cubicBezTo>
                    <a:pt x="300990" y="358140"/>
                    <a:pt x="314325" y="267653"/>
                    <a:pt x="323850" y="176213"/>
                  </a:cubicBezTo>
                  <a:cubicBezTo>
                    <a:pt x="329565" y="119063"/>
                    <a:pt x="320040" y="63818"/>
                    <a:pt x="300038" y="0"/>
                  </a:cubicBezTo>
                  <a:cubicBezTo>
                    <a:pt x="262890" y="112395"/>
                    <a:pt x="228600" y="215265"/>
                    <a:pt x="252413" y="327660"/>
                  </a:cubicBezTo>
                  <a:cubicBezTo>
                    <a:pt x="186690" y="212407"/>
                    <a:pt x="70485" y="140970"/>
                    <a:pt x="7620" y="24765"/>
                  </a:cubicBezTo>
                  <a:cubicBezTo>
                    <a:pt x="4763" y="26670"/>
                    <a:pt x="2858" y="27623"/>
                    <a:pt x="2858" y="27623"/>
                  </a:cubicBezTo>
                  <a:cubicBezTo>
                    <a:pt x="953" y="32385"/>
                    <a:pt x="0" y="35243"/>
                    <a:pt x="0" y="39052"/>
                  </a:cubicBezTo>
                  <a:cubicBezTo>
                    <a:pt x="7620" y="134302"/>
                    <a:pt x="39053" y="219075"/>
                    <a:pt x="104775" y="290513"/>
                  </a:cubicBezTo>
                  <a:cubicBezTo>
                    <a:pt x="166688" y="357188"/>
                    <a:pt x="248603" y="394335"/>
                    <a:pt x="320993" y="4505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E659DC5-FEF7-4DD1-9258-D056C2A508A9}"/>
                </a:ext>
              </a:extLst>
            </p:cNvPr>
            <p:cNvSpPr/>
            <p:nvPr/>
          </p:nvSpPr>
          <p:spPr>
            <a:xfrm>
              <a:off x="2596035" y="5279833"/>
              <a:ext cx="319108" cy="445770"/>
            </a:xfrm>
            <a:custGeom>
              <a:avLst/>
              <a:gdLst>
                <a:gd name="connsiteX0" fmla="*/ 207666 w 319108"/>
                <a:gd name="connsiteY0" fmla="*/ 295275 h 445770"/>
                <a:gd name="connsiteX1" fmla="*/ 319108 w 319108"/>
                <a:gd name="connsiteY1" fmla="*/ 22860 h 445770"/>
                <a:gd name="connsiteX2" fmla="*/ 71458 w 319108"/>
                <a:gd name="connsiteY2" fmla="*/ 323850 h 445770"/>
                <a:gd name="connsiteX3" fmla="*/ 24786 w 319108"/>
                <a:gd name="connsiteY3" fmla="*/ 0 h 445770"/>
                <a:gd name="connsiteX4" fmla="*/ 21 w 319108"/>
                <a:gd name="connsiteY4" fmla="*/ 132398 h 445770"/>
                <a:gd name="connsiteX5" fmla="*/ 2878 w 319108"/>
                <a:gd name="connsiteY5" fmla="*/ 445770 h 445770"/>
                <a:gd name="connsiteX6" fmla="*/ 207666 w 319108"/>
                <a:gd name="connsiteY6" fmla="*/ 295275 h 44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9108" h="445770">
                  <a:moveTo>
                    <a:pt x="207666" y="295275"/>
                  </a:moveTo>
                  <a:cubicBezTo>
                    <a:pt x="282913" y="220028"/>
                    <a:pt x="317203" y="128588"/>
                    <a:pt x="319108" y="22860"/>
                  </a:cubicBezTo>
                  <a:cubicBezTo>
                    <a:pt x="252433" y="136208"/>
                    <a:pt x="136228" y="207645"/>
                    <a:pt x="71458" y="323850"/>
                  </a:cubicBezTo>
                  <a:cubicBezTo>
                    <a:pt x="95271" y="210503"/>
                    <a:pt x="60981" y="108585"/>
                    <a:pt x="24786" y="0"/>
                  </a:cubicBezTo>
                  <a:cubicBezTo>
                    <a:pt x="6688" y="47625"/>
                    <a:pt x="973" y="89535"/>
                    <a:pt x="21" y="132398"/>
                  </a:cubicBezTo>
                  <a:cubicBezTo>
                    <a:pt x="-932" y="236220"/>
                    <a:pt x="31453" y="340042"/>
                    <a:pt x="2878" y="445770"/>
                  </a:cubicBezTo>
                  <a:cubicBezTo>
                    <a:pt x="70506" y="392430"/>
                    <a:pt x="147658" y="355283"/>
                    <a:pt x="207666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7F76CD-464E-4973-9683-D08C06D4848B}"/>
                </a:ext>
              </a:extLst>
            </p:cNvPr>
            <p:cNvSpPr/>
            <p:nvPr/>
          </p:nvSpPr>
          <p:spPr>
            <a:xfrm>
              <a:off x="544924" y="5019801"/>
              <a:ext cx="293491" cy="448627"/>
            </a:xfrm>
            <a:custGeom>
              <a:avLst/>
              <a:gdLst>
                <a:gd name="connsiteX0" fmla="*/ 188994 w 293491"/>
                <a:gd name="connsiteY0" fmla="*/ 448628 h 448627"/>
                <a:gd name="connsiteX1" fmla="*/ 247097 w 293491"/>
                <a:gd name="connsiteY1" fmla="*/ 246698 h 448627"/>
                <a:gd name="connsiteX2" fmla="*/ 286149 w 293491"/>
                <a:gd name="connsiteY2" fmla="*/ 132398 h 448627"/>
                <a:gd name="connsiteX3" fmla="*/ 290912 w 293491"/>
                <a:gd name="connsiteY3" fmla="*/ 40005 h 448627"/>
                <a:gd name="connsiteX4" fmla="*/ 160419 w 293491"/>
                <a:gd name="connsiteY4" fmla="*/ 325755 h 448627"/>
                <a:gd name="connsiteX5" fmla="*/ 108032 w 293491"/>
                <a:gd name="connsiteY5" fmla="*/ 206692 h 448627"/>
                <a:gd name="connsiteX6" fmla="*/ 28022 w 293491"/>
                <a:gd name="connsiteY6" fmla="*/ 51435 h 448627"/>
                <a:gd name="connsiteX7" fmla="*/ 8972 w 293491"/>
                <a:gd name="connsiteY7" fmla="*/ 0 h 448627"/>
                <a:gd name="connsiteX8" fmla="*/ 7067 w 293491"/>
                <a:gd name="connsiteY8" fmla="*/ 13335 h 448627"/>
                <a:gd name="connsiteX9" fmla="*/ 3257 w 293491"/>
                <a:gd name="connsiteY9" fmla="*/ 52388 h 448627"/>
                <a:gd name="connsiteX10" fmla="*/ 56597 w 293491"/>
                <a:gd name="connsiteY10" fmla="*/ 293370 h 448627"/>
                <a:gd name="connsiteX11" fmla="*/ 188994 w 293491"/>
                <a:gd name="connsiteY11" fmla="*/ 448628 h 44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3491" h="448627">
                  <a:moveTo>
                    <a:pt x="188994" y="448628"/>
                  </a:moveTo>
                  <a:cubicBezTo>
                    <a:pt x="188994" y="374332"/>
                    <a:pt x="216617" y="310515"/>
                    <a:pt x="247097" y="246698"/>
                  </a:cubicBezTo>
                  <a:cubicBezTo>
                    <a:pt x="264242" y="210502"/>
                    <a:pt x="278529" y="172402"/>
                    <a:pt x="286149" y="132398"/>
                  </a:cubicBezTo>
                  <a:cubicBezTo>
                    <a:pt x="291864" y="102870"/>
                    <a:pt x="296627" y="72390"/>
                    <a:pt x="290912" y="40005"/>
                  </a:cubicBezTo>
                  <a:cubicBezTo>
                    <a:pt x="221379" y="101917"/>
                    <a:pt x="187089" y="177165"/>
                    <a:pt x="160419" y="325755"/>
                  </a:cubicBezTo>
                  <a:cubicBezTo>
                    <a:pt x="141369" y="283845"/>
                    <a:pt x="128034" y="243840"/>
                    <a:pt x="108032" y="206692"/>
                  </a:cubicBezTo>
                  <a:cubicBezTo>
                    <a:pt x="81362" y="155257"/>
                    <a:pt x="46119" y="107632"/>
                    <a:pt x="28022" y="51435"/>
                  </a:cubicBezTo>
                  <a:cubicBezTo>
                    <a:pt x="22307" y="34290"/>
                    <a:pt x="27069" y="12382"/>
                    <a:pt x="8972" y="0"/>
                  </a:cubicBezTo>
                  <a:cubicBezTo>
                    <a:pt x="8019" y="4763"/>
                    <a:pt x="8019" y="8573"/>
                    <a:pt x="7067" y="13335"/>
                  </a:cubicBezTo>
                  <a:cubicBezTo>
                    <a:pt x="6114" y="26670"/>
                    <a:pt x="4209" y="39052"/>
                    <a:pt x="3257" y="52388"/>
                  </a:cubicBezTo>
                  <a:cubicBezTo>
                    <a:pt x="-6268" y="139065"/>
                    <a:pt x="3257" y="220980"/>
                    <a:pt x="56597" y="293370"/>
                  </a:cubicBezTo>
                  <a:cubicBezTo>
                    <a:pt x="97554" y="347663"/>
                    <a:pt x="151847" y="388620"/>
                    <a:pt x="188994" y="44862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D3E5CE-FCAB-433C-8F28-9DCCD4FC9E48}"/>
                </a:ext>
              </a:extLst>
            </p:cNvPr>
            <p:cNvSpPr/>
            <p:nvPr/>
          </p:nvSpPr>
          <p:spPr>
            <a:xfrm>
              <a:off x="2613113" y="5030279"/>
              <a:ext cx="293155" cy="431482"/>
            </a:xfrm>
            <a:custGeom>
              <a:avLst/>
              <a:gdLst>
                <a:gd name="connsiteX0" fmla="*/ 88 w 293155"/>
                <a:gd name="connsiteY0" fmla="*/ 22860 h 431482"/>
                <a:gd name="connsiteX1" fmla="*/ 23901 w 293155"/>
                <a:gd name="connsiteY1" fmla="*/ 180975 h 431482"/>
                <a:gd name="connsiteX2" fmla="*/ 106768 w 293155"/>
                <a:gd name="connsiteY2" fmla="*/ 431483 h 431482"/>
                <a:gd name="connsiteX3" fmla="*/ 220116 w 293155"/>
                <a:gd name="connsiteY3" fmla="*/ 304800 h 431482"/>
                <a:gd name="connsiteX4" fmla="*/ 280123 w 293155"/>
                <a:gd name="connsiteY4" fmla="*/ 0 h 431482"/>
                <a:gd name="connsiteX5" fmla="*/ 131533 w 293155"/>
                <a:gd name="connsiteY5" fmla="*/ 313373 h 431482"/>
                <a:gd name="connsiteX6" fmla="*/ 88 w 293155"/>
                <a:gd name="connsiteY6" fmla="*/ 22860 h 431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155" h="431482">
                  <a:moveTo>
                    <a:pt x="88" y="22860"/>
                  </a:moveTo>
                  <a:cubicBezTo>
                    <a:pt x="-864" y="83820"/>
                    <a:pt x="5803" y="133350"/>
                    <a:pt x="23901" y="180975"/>
                  </a:cubicBezTo>
                  <a:cubicBezTo>
                    <a:pt x="55333" y="262890"/>
                    <a:pt x="103911" y="338138"/>
                    <a:pt x="106768" y="431483"/>
                  </a:cubicBezTo>
                  <a:cubicBezTo>
                    <a:pt x="142963" y="384810"/>
                    <a:pt x="183921" y="346710"/>
                    <a:pt x="220116" y="304800"/>
                  </a:cubicBezTo>
                  <a:cubicBezTo>
                    <a:pt x="297268" y="215265"/>
                    <a:pt x="305841" y="111442"/>
                    <a:pt x="280123" y="0"/>
                  </a:cubicBezTo>
                  <a:cubicBezTo>
                    <a:pt x="250596" y="113348"/>
                    <a:pt x="164871" y="200025"/>
                    <a:pt x="131533" y="313373"/>
                  </a:cubicBezTo>
                  <a:cubicBezTo>
                    <a:pt x="135343" y="197167"/>
                    <a:pt x="77241" y="111442"/>
                    <a:pt x="88" y="228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1E49E47-9EE3-4F39-A498-15529F564F69}"/>
                </a:ext>
              </a:extLst>
            </p:cNvPr>
            <p:cNvSpPr/>
            <p:nvPr/>
          </p:nvSpPr>
          <p:spPr>
            <a:xfrm>
              <a:off x="590253" y="4745481"/>
              <a:ext cx="317972" cy="466725"/>
            </a:xfrm>
            <a:custGeom>
              <a:avLst/>
              <a:gdLst>
                <a:gd name="connsiteX0" fmla="*/ 98898 w 317972"/>
                <a:gd name="connsiteY0" fmla="*/ 466725 h 466725"/>
                <a:gd name="connsiteX1" fmla="*/ 204625 w 317972"/>
                <a:gd name="connsiteY1" fmla="*/ 285750 h 466725"/>
                <a:gd name="connsiteX2" fmla="*/ 272253 w 317972"/>
                <a:gd name="connsiteY2" fmla="*/ 184785 h 466725"/>
                <a:gd name="connsiteX3" fmla="*/ 317973 w 317972"/>
                <a:gd name="connsiteY3" fmla="*/ 69533 h 466725"/>
                <a:gd name="connsiteX4" fmla="*/ 100803 w 317972"/>
                <a:gd name="connsiteY4" fmla="*/ 331470 h 466725"/>
                <a:gd name="connsiteX5" fmla="*/ 72228 w 317972"/>
                <a:gd name="connsiteY5" fmla="*/ 166688 h 466725"/>
                <a:gd name="connsiteX6" fmla="*/ 69370 w 317972"/>
                <a:gd name="connsiteY6" fmla="*/ 0 h 466725"/>
                <a:gd name="connsiteX7" fmla="*/ 58893 w 317972"/>
                <a:gd name="connsiteY7" fmla="*/ 2858 h 466725"/>
                <a:gd name="connsiteX8" fmla="*/ 48415 w 317972"/>
                <a:gd name="connsiteY8" fmla="*/ 17145 h 466725"/>
                <a:gd name="connsiteX9" fmla="*/ 12220 w 317972"/>
                <a:gd name="connsiteY9" fmla="*/ 274320 h 466725"/>
                <a:gd name="connsiteX10" fmla="*/ 98898 w 317972"/>
                <a:gd name="connsiteY10" fmla="*/ 466725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17972" h="466725">
                  <a:moveTo>
                    <a:pt x="98898" y="466725"/>
                  </a:moveTo>
                  <a:cubicBezTo>
                    <a:pt x="121758" y="392430"/>
                    <a:pt x="160810" y="338138"/>
                    <a:pt x="204625" y="285750"/>
                  </a:cubicBezTo>
                  <a:cubicBezTo>
                    <a:pt x="230343" y="254318"/>
                    <a:pt x="253203" y="220980"/>
                    <a:pt x="272253" y="184785"/>
                  </a:cubicBezTo>
                  <a:cubicBezTo>
                    <a:pt x="291303" y="149543"/>
                    <a:pt x="306543" y="113348"/>
                    <a:pt x="317973" y="69533"/>
                  </a:cubicBezTo>
                  <a:cubicBezTo>
                    <a:pt x="225580" y="145733"/>
                    <a:pt x="136998" y="216218"/>
                    <a:pt x="100803" y="331470"/>
                  </a:cubicBezTo>
                  <a:cubicBezTo>
                    <a:pt x="91278" y="276225"/>
                    <a:pt x="81753" y="221933"/>
                    <a:pt x="72228" y="166688"/>
                  </a:cubicBezTo>
                  <a:cubicBezTo>
                    <a:pt x="62703" y="111443"/>
                    <a:pt x="60798" y="57150"/>
                    <a:pt x="69370" y="0"/>
                  </a:cubicBezTo>
                  <a:cubicBezTo>
                    <a:pt x="63655" y="1905"/>
                    <a:pt x="59845" y="1905"/>
                    <a:pt x="58893" y="2858"/>
                  </a:cubicBezTo>
                  <a:cubicBezTo>
                    <a:pt x="55083" y="7620"/>
                    <a:pt x="51273" y="12383"/>
                    <a:pt x="48415" y="17145"/>
                  </a:cubicBezTo>
                  <a:cubicBezTo>
                    <a:pt x="2695" y="98108"/>
                    <a:pt x="-13497" y="183833"/>
                    <a:pt x="12220" y="274320"/>
                  </a:cubicBezTo>
                  <a:cubicBezTo>
                    <a:pt x="32223" y="340995"/>
                    <a:pt x="68418" y="397193"/>
                    <a:pt x="98898" y="4667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27D0708-6849-4604-B698-AA2DFC4091F4}"/>
                </a:ext>
              </a:extLst>
            </p:cNvPr>
            <p:cNvSpPr/>
            <p:nvPr/>
          </p:nvSpPr>
          <p:spPr>
            <a:xfrm>
              <a:off x="2546526" y="4738814"/>
              <a:ext cx="311914" cy="470535"/>
            </a:xfrm>
            <a:custGeom>
              <a:avLst/>
              <a:gdLst>
                <a:gd name="connsiteX0" fmla="*/ 0 w 311914"/>
                <a:gd name="connsiteY0" fmla="*/ 81915 h 470535"/>
                <a:gd name="connsiteX1" fmla="*/ 50483 w 311914"/>
                <a:gd name="connsiteY1" fmla="*/ 204788 h 470535"/>
                <a:gd name="connsiteX2" fmla="*/ 214313 w 311914"/>
                <a:gd name="connsiteY2" fmla="*/ 470535 h 470535"/>
                <a:gd name="connsiteX3" fmla="*/ 243840 w 311914"/>
                <a:gd name="connsiteY3" fmla="*/ 0 h 470535"/>
                <a:gd name="connsiteX4" fmla="*/ 212408 w 311914"/>
                <a:gd name="connsiteY4" fmla="*/ 335280 h 470535"/>
                <a:gd name="connsiteX5" fmla="*/ 0 w 311914"/>
                <a:gd name="connsiteY5" fmla="*/ 81915 h 470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1914" h="470535">
                  <a:moveTo>
                    <a:pt x="0" y="81915"/>
                  </a:moveTo>
                  <a:cubicBezTo>
                    <a:pt x="11430" y="130492"/>
                    <a:pt x="29527" y="167640"/>
                    <a:pt x="50483" y="204788"/>
                  </a:cubicBezTo>
                  <a:cubicBezTo>
                    <a:pt x="100965" y="295275"/>
                    <a:pt x="186690" y="361950"/>
                    <a:pt x="214313" y="470535"/>
                  </a:cubicBezTo>
                  <a:cubicBezTo>
                    <a:pt x="333375" y="278130"/>
                    <a:pt x="343852" y="103823"/>
                    <a:pt x="243840" y="0"/>
                  </a:cubicBezTo>
                  <a:cubicBezTo>
                    <a:pt x="263842" y="117157"/>
                    <a:pt x="229552" y="224790"/>
                    <a:pt x="212408" y="335280"/>
                  </a:cubicBezTo>
                  <a:cubicBezTo>
                    <a:pt x="175260" y="224790"/>
                    <a:pt x="93345" y="153352"/>
                    <a:pt x="0" y="819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3DA80AC-082B-4E9B-8E0C-3686AAFEA0F1}"/>
                </a:ext>
              </a:extLst>
            </p:cNvPr>
            <p:cNvSpPr/>
            <p:nvPr/>
          </p:nvSpPr>
          <p:spPr>
            <a:xfrm>
              <a:off x="696811" y="4534026"/>
              <a:ext cx="322857" cy="437197"/>
            </a:xfrm>
            <a:custGeom>
              <a:avLst/>
              <a:gdLst>
                <a:gd name="connsiteX0" fmla="*/ 242848 w 322857"/>
                <a:gd name="connsiteY0" fmla="*/ 201930 h 437197"/>
                <a:gd name="connsiteX1" fmla="*/ 322858 w 322857"/>
                <a:gd name="connsiteY1" fmla="*/ 73342 h 437197"/>
                <a:gd name="connsiteX2" fmla="*/ 68540 w 322857"/>
                <a:gd name="connsiteY2" fmla="*/ 269557 h 437197"/>
                <a:gd name="connsiteX3" fmla="*/ 124738 w 322857"/>
                <a:gd name="connsiteY3" fmla="*/ 0 h 437197"/>
                <a:gd name="connsiteX4" fmla="*/ 16153 w 322857"/>
                <a:gd name="connsiteY4" fmla="*/ 437198 h 437197"/>
                <a:gd name="connsiteX5" fmla="*/ 242848 w 322857"/>
                <a:gd name="connsiteY5" fmla="*/ 201930 h 437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857" h="437197">
                  <a:moveTo>
                    <a:pt x="242848" y="201930"/>
                  </a:moveTo>
                  <a:cubicBezTo>
                    <a:pt x="279995" y="169545"/>
                    <a:pt x="303808" y="127635"/>
                    <a:pt x="322858" y="73342"/>
                  </a:cubicBezTo>
                  <a:cubicBezTo>
                    <a:pt x="230465" y="138113"/>
                    <a:pt x="132358" y="180975"/>
                    <a:pt x="68540" y="269557"/>
                  </a:cubicBezTo>
                  <a:cubicBezTo>
                    <a:pt x="80923" y="178117"/>
                    <a:pt x="77113" y="86677"/>
                    <a:pt x="124738" y="0"/>
                  </a:cubicBezTo>
                  <a:cubicBezTo>
                    <a:pt x="-4802" y="89535"/>
                    <a:pt x="-18137" y="256222"/>
                    <a:pt x="16153" y="437198"/>
                  </a:cubicBezTo>
                  <a:cubicBezTo>
                    <a:pt x="62825" y="323850"/>
                    <a:pt x="161885" y="271463"/>
                    <a:pt x="242848" y="20193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9FC2F08-7F8D-48AD-A2FE-9B72AFF3835F}"/>
                </a:ext>
              </a:extLst>
            </p:cNvPr>
            <p:cNvSpPr/>
            <p:nvPr/>
          </p:nvSpPr>
          <p:spPr>
            <a:xfrm>
              <a:off x="2356026" y="4396866"/>
              <a:ext cx="282892" cy="302894"/>
            </a:xfrm>
            <a:custGeom>
              <a:avLst/>
              <a:gdLst>
                <a:gd name="connsiteX0" fmla="*/ 282892 w 282892"/>
                <a:gd name="connsiteY0" fmla="*/ 302895 h 302894"/>
                <a:gd name="connsiteX1" fmla="*/ 0 w 282892"/>
                <a:gd name="connsiteY1" fmla="*/ 0 h 302894"/>
                <a:gd name="connsiteX2" fmla="*/ 282892 w 282892"/>
                <a:gd name="connsiteY2" fmla="*/ 302895 h 302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2892" h="302894">
                  <a:moveTo>
                    <a:pt x="282892" y="302895"/>
                  </a:moveTo>
                  <a:cubicBezTo>
                    <a:pt x="274320" y="178118"/>
                    <a:pt x="121920" y="13335"/>
                    <a:pt x="0" y="0"/>
                  </a:cubicBezTo>
                  <a:cubicBezTo>
                    <a:pt x="115252" y="180023"/>
                    <a:pt x="171450" y="240030"/>
                    <a:pt x="282892" y="30289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D3D8F0B-B7CF-41A3-BECA-9092CBEE0AE6}"/>
                </a:ext>
              </a:extLst>
            </p:cNvPr>
            <p:cNvSpPr/>
            <p:nvPr/>
          </p:nvSpPr>
          <p:spPr>
            <a:xfrm>
              <a:off x="813928" y="4399723"/>
              <a:ext cx="274320" cy="294322"/>
            </a:xfrm>
            <a:custGeom>
              <a:avLst/>
              <a:gdLst>
                <a:gd name="connsiteX0" fmla="*/ 274320 w 274320"/>
                <a:gd name="connsiteY0" fmla="*/ 0 h 294322"/>
                <a:gd name="connsiteX1" fmla="*/ 0 w 274320"/>
                <a:gd name="connsiteY1" fmla="*/ 294323 h 294322"/>
                <a:gd name="connsiteX2" fmla="*/ 274320 w 274320"/>
                <a:gd name="connsiteY2" fmla="*/ 0 h 294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4320" h="294322">
                  <a:moveTo>
                    <a:pt x="274320" y="0"/>
                  </a:moveTo>
                  <a:cubicBezTo>
                    <a:pt x="163830" y="8573"/>
                    <a:pt x="15240" y="168593"/>
                    <a:pt x="0" y="294323"/>
                  </a:cubicBezTo>
                  <a:cubicBezTo>
                    <a:pt x="133350" y="235268"/>
                    <a:pt x="207645" y="120968"/>
                    <a:pt x="27432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FB428C9-725E-4E86-99B0-0E3136CDF1A8}"/>
                </a:ext>
              </a:extLst>
            </p:cNvPr>
            <p:cNvSpPr/>
            <p:nvPr/>
          </p:nvSpPr>
          <p:spPr>
            <a:xfrm>
              <a:off x="1798587" y="4686203"/>
              <a:ext cx="114930" cy="50651"/>
            </a:xfrm>
            <a:custGeom>
              <a:avLst/>
              <a:gdLst>
                <a:gd name="connsiteX0" fmla="*/ 92619 w 114930"/>
                <a:gd name="connsiteY0" fmla="*/ 48800 h 50651"/>
                <a:gd name="connsiteX1" fmla="*/ 113574 w 114930"/>
                <a:gd name="connsiteY1" fmla="*/ 43085 h 50651"/>
                <a:gd name="connsiteX2" fmla="*/ 100239 w 114930"/>
                <a:gd name="connsiteY2" fmla="*/ 22130 h 50651"/>
                <a:gd name="connsiteX3" fmla="*/ 29754 w 114930"/>
                <a:gd name="connsiteY3" fmla="*/ 1175 h 50651"/>
                <a:gd name="connsiteX4" fmla="*/ 226 w 114930"/>
                <a:gd name="connsiteY4" fmla="*/ 10700 h 50651"/>
                <a:gd name="connsiteX5" fmla="*/ 18324 w 114930"/>
                <a:gd name="connsiteY5" fmla="*/ 28798 h 50651"/>
                <a:gd name="connsiteX6" fmla="*/ 92619 w 114930"/>
                <a:gd name="connsiteY6" fmla="*/ 48800 h 5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930" h="50651">
                  <a:moveTo>
                    <a:pt x="92619" y="48800"/>
                  </a:moveTo>
                  <a:cubicBezTo>
                    <a:pt x="100239" y="50705"/>
                    <a:pt x="109764" y="53563"/>
                    <a:pt x="113574" y="43085"/>
                  </a:cubicBezTo>
                  <a:cubicBezTo>
                    <a:pt x="118336" y="30703"/>
                    <a:pt x="109764" y="25940"/>
                    <a:pt x="100239" y="22130"/>
                  </a:cubicBezTo>
                  <a:cubicBezTo>
                    <a:pt x="74521" y="13558"/>
                    <a:pt x="48804" y="6890"/>
                    <a:pt x="29754" y="1175"/>
                  </a:cubicBezTo>
                  <a:cubicBezTo>
                    <a:pt x="13561" y="223"/>
                    <a:pt x="2131" y="-3587"/>
                    <a:pt x="226" y="10700"/>
                  </a:cubicBezTo>
                  <a:cubicBezTo>
                    <a:pt x="-1679" y="23083"/>
                    <a:pt x="8799" y="25940"/>
                    <a:pt x="18324" y="28798"/>
                  </a:cubicBezTo>
                  <a:cubicBezTo>
                    <a:pt x="42136" y="34513"/>
                    <a:pt x="66901" y="42133"/>
                    <a:pt x="92619" y="4880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CCB051B-0F91-430C-A81A-CDFC8D9ED817}"/>
                </a:ext>
              </a:extLst>
            </p:cNvPr>
            <p:cNvSpPr/>
            <p:nvPr/>
          </p:nvSpPr>
          <p:spPr>
            <a:xfrm>
              <a:off x="1825484" y="4441872"/>
              <a:ext cx="62864" cy="13573"/>
            </a:xfrm>
            <a:custGeom>
              <a:avLst/>
              <a:gdLst>
                <a:gd name="connsiteX0" fmla="*/ 0 w 62864"/>
                <a:gd name="connsiteY0" fmla="*/ 7382 h 13573"/>
                <a:gd name="connsiteX1" fmla="*/ 62865 w 62864"/>
                <a:gd name="connsiteY1" fmla="*/ 8334 h 13573"/>
                <a:gd name="connsiteX2" fmla="*/ 0 w 62864"/>
                <a:gd name="connsiteY2" fmla="*/ 7382 h 13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864" h="13573">
                  <a:moveTo>
                    <a:pt x="0" y="7382"/>
                  </a:moveTo>
                  <a:cubicBezTo>
                    <a:pt x="24765" y="15954"/>
                    <a:pt x="40957" y="15002"/>
                    <a:pt x="62865" y="8334"/>
                  </a:cubicBezTo>
                  <a:cubicBezTo>
                    <a:pt x="40957" y="-3096"/>
                    <a:pt x="25717" y="-2143"/>
                    <a:pt x="0" y="738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405886-08C3-4DF3-937E-3E300E95751F}"/>
                </a:ext>
              </a:extLst>
            </p:cNvPr>
            <p:cNvSpPr/>
            <p:nvPr/>
          </p:nvSpPr>
          <p:spPr>
            <a:xfrm>
              <a:off x="1603997" y="5189226"/>
              <a:ext cx="323652" cy="400688"/>
            </a:xfrm>
            <a:custGeom>
              <a:avLst/>
              <a:gdLst>
                <a:gd name="connsiteX0" fmla="*/ 323404 w 323652"/>
                <a:gd name="connsiteY0" fmla="*/ 140137 h 400688"/>
                <a:gd name="connsiteX1" fmla="*/ 197674 w 323652"/>
                <a:gd name="connsiteY1" fmla="*/ 120 h 400688"/>
                <a:gd name="connsiteX2" fmla="*/ 181481 w 323652"/>
                <a:gd name="connsiteY2" fmla="*/ 13455 h 400688"/>
                <a:gd name="connsiteX3" fmla="*/ 209104 w 323652"/>
                <a:gd name="connsiteY3" fmla="*/ 103942 h 400688"/>
                <a:gd name="connsiteX4" fmla="*/ 211961 w 323652"/>
                <a:gd name="connsiteY4" fmla="*/ 172522 h 400688"/>
                <a:gd name="connsiteX5" fmla="*/ 141476 w 323652"/>
                <a:gd name="connsiteY5" fmla="*/ 204907 h 400688"/>
                <a:gd name="connsiteX6" fmla="*/ 40511 w 323652"/>
                <a:gd name="connsiteY6" fmla="*/ 248722 h 400688"/>
                <a:gd name="connsiteX7" fmla="*/ 36701 w 323652"/>
                <a:gd name="connsiteY7" fmla="*/ 386835 h 400688"/>
                <a:gd name="connsiteX8" fmla="*/ 64324 w 323652"/>
                <a:gd name="connsiteY8" fmla="*/ 399217 h 400688"/>
                <a:gd name="connsiteX9" fmla="*/ 70038 w 323652"/>
                <a:gd name="connsiteY9" fmla="*/ 369690 h 400688"/>
                <a:gd name="connsiteX10" fmla="*/ 128141 w 323652"/>
                <a:gd name="connsiteY10" fmla="*/ 284917 h 400688"/>
                <a:gd name="connsiteX11" fmla="*/ 268159 w 323652"/>
                <a:gd name="connsiteY11" fmla="*/ 231577 h 400688"/>
                <a:gd name="connsiteX12" fmla="*/ 323404 w 323652"/>
                <a:gd name="connsiteY12" fmla="*/ 140137 h 400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23652" h="400688">
                  <a:moveTo>
                    <a:pt x="323404" y="140137"/>
                  </a:moveTo>
                  <a:cubicBezTo>
                    <a:pt x="323404" y="73462"/>
                    <a:pt x="257681" y="3930"/>
                    <a:pt x="197674" y="120"/>
                  </a:cubicBezTo>
                  <a:cubicBezTo>
                    <a:pt x="186243" y="-833"/>
                    <a:pt x="180529" y="3930"/>
                    <a:pt x="181481" y="13455"/>
                  </a:cubicBezTo>
                  <a:cubicBezTo>
                    <a:pt x="183386" y="45840"/>
                    <a:pt x="166241" y="81082"/>
                    <a:pt x="209104" y="103942"/>
                  </a:cubicBezTo>
                  <a:cubicBezTo>
                    <a:pt x="238631" y="119182"/>
                    <a:pt x="236726" y="149662"/>
                    <a:pt x="211961" y="172522"/>
                  </a:cubicBezTo>
                  <a:cubicBezTo>
                    <a:pt x="191959" y="190620"/>
                    <a:pt x="166241" y="197287"/>
                    <a:pt x="141476" y="204907"/>
                  </a:cubicBezTo>
                  <a:cubicBezTo>
                    <a:pt x="106234" y="216337"/>
                    <a:pt x="70991" y="226815"/>
                    <a:pt x="40511" y="248722"/>
                  </a:cubicBezTo>
                  <a:cubicBezTo>
                    <a:pt x="-11876" y="285870"/>
                    <a:pt x="-13781" y="346830"/>
                    <a:pt x="36701" y="386835"/>
                  </a:cubicBezTo>
                  <a:cubicBezTo>
                    <a:pt x="44321" y="392550"/>
                    <a:pt x="52894" y="404932"/>
                    <a:pt x="64324" y="399217"/>
                  </a:cubicBezTo>
                  <a:cubicBezTo>
                    <a:pt x="75754" y="393502"/>
                    <a:pt x="70038" y="380167"/>
                    <a:pt x="70038" y="369690"/>
                  </a:cubicBezTo>
                  <a:cubicBezTo>
                    <a:pt x="70038" y="308730"/>
                    <a:pt x="70991" y="307777"/>
                    <a:pt x="128141" y="284917"/>
                  </a:cubicBezTo>
                  <a:cubicBezTo>
                    <a:pt x="174813" y="266820"/>
                    <a:pt x="224343" y="258247"/>
                    <a:pt x="268159" y="231577"/>
                  </a:cubicBezTo>
                  <a:cubicBezTo>
                    <a:pt x="304354" y="209670"/>
                    <a:pt x="326261" y="180142"/>
                    <a:pt x="323404" y="1401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9F166D7-84FF-4B16-AC05-7522DEC16375}"/>
                </a:ext>
              </a:extLst>
            </p:cNvPr>
            <p:cNvSpPr/>
            <p:nvPr/>
          </p:nvSpPr>
          <p:spPr>
            <a:xfrm>
              <a:off x="1690200" y="4977631"/>
              <a:ext cx="72501" cy="399718"/>
            </a:xfrm>
            <a:custGeom>
              <a:avLst/>
              <a:gdLst>
                <a:gd name="connsiteX0" fmla="*/ 55274 w 72501"/>
                <a:gd name="connsiteY0" fmla="*/ 260 h 399718"/>
                <a:gd name="connsiteX1" fmla="*/ 29 w 72501"/>
                <a:gd name="connsiteY1" fmla="*/ 51695 h 399718"/>
                <a:gd name="connsiteX2" fmla="*/ 6696 w 72501"/>
                <a:gd name="connsiteY2" fmla="*/ 365067 h 399718"/>
                <a:gd name="connsiteX3" fmla="*/ 14316 w 72501"/>
                <a:gd name="connsiteY3" fmla="*/ 397452 h 399718"/>
                <a:gd name="connsiteX4" fmla="*/ 54321 w 72501"/>
                <a:gd name="connsiteY4" fmla="*/ 387927 h 399718"/>
                <a:gd name="connsiteX5" fmla="*/ 65751 w 72501"/>
                <a:gd name="connsiteY5" fmla="*/ 356495 h 399718"/>
                <a:gd name="connsiteX6" fmla="*/ 72419 w 72501"/>
                <a:gd name="connsiteY6" fmla="*/ 28835 h 399718"/>
                <a:gd name="connsiteX7" fmla="*/ 55274 w 72501"/>
                <a:gd name="connsiteY7" fmla="*/ 260 h 399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501" h="399718">
                  <a:moveTo>
                    <a:pt x="55274" y="260"/>
                  </a:moveTo>
                  <a:cubicBezTo>
                    <a:pt x="21936" y="-2598"/>
                    <a:pt x="-924" y="18357"/>
                    <a:pt x="29" y="51695"/>
                  </a:cubicBezTo>
                  <a:cubicBezTo>
                    <a:pt x="1934" y="156470"/>
                    <a:pt x="3839" y="261245"/>
                    <a:pt x="6696" y="365067"/>
                  </a:cubicBezTo>
                  <a:cubicBezTo>
                    <a:pt x="6696" y="376497"/>
                    <a:pt x="981" y="391737"/>
                    <a:pt x="14316" y="397452"/>
                  </a:cubicBezTo>
                  <a:cubicBezTo>
                    <a:pt x="27651" y="404120"/>
                    <a:pt x="41939" y="394595"/>
                    <a:pt x="54321" y="387927"/>
                  </a:cubicBezTo>
                  <a:cubicBezTo>
                    <a:pt x="67656" y="381260"/>
                    <a:pt x="64799" y="367925"/>
                    <a:pt x="65751" y="356495"/>
                  </a:cubicBezTo>
                  <a:cubicBezTo>
                    <a:pt x="65751" y="302202"/>
                    <a:pt x="73371" y="83127"/>
                    <a:pt x="72419" y="28835"/>
                  </a:cubicBezTo>
                  <a:cubicBezTo>
                    <a:pt x="71466" y="17405"/>
                    <a:pt x="75276" y="1212"/>
                    <a:pt x="55274" y="2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28E82F8-B578-49EF-96C5-6152D4F34969}"/>
                </a:ext>
              </a:extLst>
            </p:cNvPr>
            <p:cNvSpPr/>
            <p:nvPr/>
          </p:nvSpPr>
          <p:spPr>
            <a:xfrm>
              <a:off x="1698722" y="5500636"/>
              <a:ext cx="53506" cy="439279"/>
            </a:xfrm>
            <a:custGeom>
              <a:avLst/>
              <a:gdLst>
                <a:gd name="connsiteX0" fmla="*/ 53419 w 53506"/>
                <a:gd name="connsiteY0" fmla="*/ 23037 h 439279"/>
                <a:gd name="connsiteX1" fmla="*/ 26749 w 53506"/>
                <a:gd name="connsiteY1" fmla="*/ 3987 h 439279"/>
                <a:gd name="connsiteX2" fmla="*/ 79 w 53506"/>
                <a:gd name="connsiteY2" fmla="*/ 44945 h 439279"/>
                <a:gd name="connsiteX3" fmla="*/ 5794 w 53506"/>
                <a:gd name="connsiteY3" fmla="*/ 190677 h 439279"/>
                <a:gd name="connsiteX4" fmla="*/ 14366 w 53506"/>
                <a:gd name="connsiteY4" fmla="*/ 432612 h 439279"/>
                <a:gd name="connsiteX5" fmla="*/ 14366 w 53506"/>
                <a:gd name="connsiteY5" fmla="*/ 432612 h 439279"/>
                <a:gd name="connsiteX6" fmla="*/ 15319 w 53506"/>
                <a:gd name="connsiteY6" fmla="*/ 433565 h 439279"/>
                <a:gd name="connsiteX7" fmla="*/ 17224 w 53506"/>
                <a:gd name="connsiteY7" fmla="*/ 435470 h 439279"/>
                <a:gd name="connsiteX8" fmla="*/ 21034 w 53506"/>
                <a:gd name="connsiteY8" fmla="*/ 439280 h 439279"/>
                <a:gd name="connsiteX9" fmla="*/ 46751 w 53506"/>
                <a:gd name="connsiteY9" fmla="*/ 376415 h 439279"/>
                <a:gd name="connsiteX10" fmla="*/ 53419 w 53506"/>
                <a:gd name="connsiteY10" fmla="*/ 23037 h 43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3506" h="439279">
                  <a:moveTo>
                    <a:pt x="53419" y="23037"/>
                  </a:moveTo>
                  <a:cubicBezTo>
                    <a:pt x="54371" y="177"/>
                    <a:pt x="47704" y="-4585"/>
                    <a:pt x="26749" y="3987"/>
                  </a:cubicBezTo>
                  <a:cubicBezTo>
                    <a:pt x="6746" y="11607"/>
                    <a:pt x="-874" y="23990"/>
                    <a:pt x="79" y="44945"/>
                  </a:cubicBezTo>
                  <a:cubicBezTo>
                    <a:pt x="1984" y="93522"/>
                    <a:pt x="3889" y="142100"/>
                    <a:pt x="5794" y="190677"/>
                  </a:cubicBezTo>
                  <a:cubicBezTo>
                    <a:pt x="8651" y="271640"/>
                    <a:pt x="1031" y="352602"/>
                    <a:pt x="14366" y="432612"/>
                  </a:cubicBezTo>
                  <a:cubicBezTo>
                    <a:pt x="14366" y="432612"/>
                    <a:pt x="14366" y="432612"/>
                    <a:pt x="14366" y="432612"/>
                  </a:cubicBezTo>
                  <a:cubicBezTo>
                    <a:pt x="14366" y="432612"/>
                    <a:pt x="15319" y="433565"/>
                    <a:pt x="15319" y="433565"/>
                  </a:cubicBezTo>
                  <a:cubicBezTo>
                    <a:pt x="16271" y="434517"/>
                    <a:pt x="16271" y="435470"/>
                    <a:pt x="17224" y="435470"/>
                  </a:cubicBezTo>
                  <a:cubicBezTo>
                    <a:pt x="18176" y="436422"/>
                    <a:pt x="19129" y="438327"/>
                    <a:pt x="21034" y="439280"/>
                  </a:cubicBezTo>
                  <a:cubicBezTo>
                    <a:pt x="53419" y="427850"/>
                    <a:pt x="46751" y="399275"/>
                    <a:pt x="46751" y="376415"/>
                  </a:cubicBezTo>
                  <a:cubicBezTo>
                    <a:pt x="49609" y="258305"/>
                    <a:pt x="50561" y="141147"/>
                    <a:pt x="53419" y="230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48BD4B2-3976-411F-89AC-98CD9A7CCC1E}"/>
                </a:ext>
              </a:extLst>
            </p:cNvPr>
            <p:cNvSpPr/>
            <p:nvPr/>
          </p:nvSpPr>
          <p:spPr>
            <a:xfrm>
              <a:off x="1775953" y="5647499"/>
              <a:ext cx="9525" cy="9525"/>
            </a:xfrm>
            <a:custGeom>
              <a:avLst/>
              <a:gdLst>
                <a:gd name="connsiteX0" fmla="*/ 0 w 9525"/>
                <a:gd name="connsiteY0" fmla="*/ 0 h 9525"/>
                <a:gd name="connsiteX1" fmla="*/ 0 w 9525"/>
                <a:gd name="connsiteY1" fmla="*/ 0 h 9525"/>
                <a:gd name="connsiteX2" fmla="*/ 0 w 9525"/>
                <a:gd name="connsiteY2" fmla="*/ 0 h 9525"/>
                <a:gd name="connsiteX3" fmla="*/ 0 w 9525"/>
                <a:gd name="connsiteY3" fmla="*/ 0 h 9525"/>
                <a:gd name="connsiteX4" fmla="*/ 0 w 9525"/>
                <a:gd name="connsiteY4" fmla="*/ 0 h 9525"/>
                <a:gd name="connsiteX5" fmla="*/ 0 w 9525"/>
                <a:gd name="connsiteY5" fmla="*/ 0 h 9525"/>
                <a:gd name="connsiteX6" fmla="*/ 0 w 9525"/>
                <a:gd name="connsiteY6" fmla="*/ 0 h 9525"/>
                <a:gd name="connsiteX7" fmla="*/ 0 w 9525"/>
                <a:gd name="connsiteY7" fmla="*/ 0 h 9525"/>
                <a:gd name="connsiteX8" fmla="*/ 0 w 9525"/>
                <a:gd name="connsiteY8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25" h="952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8D748EF-6C27-42AC-9E3A-AB5D88005614}"/>
                </a:ext>
              </a:extLst>
            </p:cNvPr>
            <p:cNvSpPr/>
            <p:nvPr/>
          </p:nvSpPr>
          <p:spPr>
            <a:xfrm>
              <a:off x="1773967" y="5599701"/>
              <a:ext cx="101046" cy="139237"/>
            </a:xfrm>
            <a:custGeom>
              <a:avLst/>
              <a:gdLst>
                <a:gd name="connsiteX0" fmla="*/ 101046 w 101046"/>
                <a:gd name="connsiteY0" fmla="*/ 139237 h 139237"/>
                <a:gd name="connsiteX1" fmla="*/ 54374 w 101046"/>
                <a:gd name="connsiteY1" fmla="*/ 24937 h 139237"/>
                <a:gd name="connsiteX2" fmla="*/ 9606 w 101046"/>
                <a:gd name="connsiteY2" fmla="*/ 2077 h 139237"/>
                <a:gd name="connsiteX3" fmla="*/ 1986 w 101046"/>
                <a:gd name="connsiteY3" fmla="*/ 47797 h 139237"/>
                <a:gd name="connsiteX4" fmla="*/ 101046 w 101046"/>
                <a:gd name="connsiteY4" fmla="*/ 139237 h 139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046" h="139237">
                  <a:moveTo>
                    <a:pt x="101046" y="139237"/>
                  </a:moveTo>
                  <a:cubicBezTo>
                    <a:pt x="101046" y="86850"/>
                    <a:pt x="85806" y="52560"/>
                    <a:pt x="54374" y="24937"/>
                  </a:cubicBezTo>
                  <a:cubicBezTo>
                    <a:pt x="41039" y="13507"/>
                    <a:pt x="27704" y="-6495"/>
                    <a:pt x="9606" y="2077"/>
                  </a:cubicBezTo>
                  <a:cubicBezTo>
                    <a:pt x="-7539" y="9697"/>
                    <a:pt x="3891" y="31605"/>
                    <a:pt x="1986" y="47797"/>
                  </a:cubicBezTo>
                  <a:cubicBezTo>
                    <a:pt x="43896" y="63037"/>
                    <a:pt x="71519" y="96375"/>
                    <a:pt x="101046" y="1392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B0E71A8-1282-48AB-9BE5-18F6925BA890}"/>
                </a:ext>
              </a:extLst>
            </p:cNvPr>
            <p:cNvSpPr/>
            <p:nvPr/>
          </p:nvSpPr>
          <p:spPr>
            <a:xfrm>
              <a:off x="1625604" y="5015617"/>
              <a:ext cx="37750" cy="88003"/>
            </a:xfrm>
            <a:custGeom>
              <a:avLst/>
              <a:gdLst>
                <a:gd name="connsiteX0" fmla="*/ 37002 w 37750"/>
                <a:gd name="connsiteY0" fmla="*/ 17519 h 88003"/>
                <a:gd name="connsiteX1" fmla="*/ 28430 w 37750"/>
                <a:gd name="connsiteY1" fmla="*/ 374 h 88003"/>
                <a:gd name="connsiteX2" fmla="*/ 11285 w 37750"/>
                <a:gd name="connsiteY2" fmla="*/ 9899 h 88003"/>
                <a:gd name="connsiteX3" fmla="*/ 34145 w 37750"/>
                <a:gd name="connsiteY3" fmla="*/ 88004 h 88003"/>
                <a:gd name="connsiteX4" fmla="*/ 37002 w 37750"/>
                <a:gd name="connsiteY4" fmla="*/ 17519 h 88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0" h="88003">
                  <a:moveTo>
                    <a:pt x="37002" y="17519"/>
                  </a:moveTo>
                  <a:cubicBezTo>
                    <a:pt x="35097" y="10851"/>
                    <a:pt x="37955" y="2279"/>
                    <a:pt x="28430" y="374"/>
                  </a:cubicBezTo>
                  <a:cubicBezTo>
                    <a:pt x="20810" y="-1531"/>
                    <a:pt x="16047" y="4184"/>
                    <a:pt x="11285" y="9899"/>
                  </a:cubicBezTo>
                  <a:cubicBezTo>
                    <a:pt x="-9670" y="33711"/>
                    <a:pt x="-1098" y="66096"/>
                    <a:pt x="34145" y="88004"/>
                  </a:cubicBezTo>
                  <a:cubicBezTo>
                    <a:pt x="21762" y="61334"/>
                    <a:pt x="41765" y="41331"/>
                    <a:pt x="37002" y="175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6597DE7-839B-4E40-8F8D-C53943E6FD67}"/>
                </a:ext>
              </a:extLst>
            </p:cNvPr>
            <p:cNvSpPr/>
            <p:nvPr/>
          </p:nvSpPr>
          <p:spPr>
            <a:xfrm>
              <a:off x="1783045" y="5314124"/>
              <a:ext cx="23388" cy="32905"/>
            </a:xfrm>
            <a:custGeom>
              <a:avLst/>
              <a:gdLst>
                <a:gd name="connsiteX0" fmla="*/ 10053 w 23388"/>
                <a:gd name="connsiteY0" fmla="*/ 32385 h 32905"/>
                <a:gd name="connsiteX1" fmla="*/ 23388 w 23388"/>
                <a:gd name="connsiteY1" fmla="*/ 11430 h 32905"/>
                <a:gd name="connsiteX2" fmla="*/ 10053 w 23388"/>
                <a:gd name="connsiteY2" fmla="*/ 0 h 32905"/>
                <a:gd name="connsiteX3" fmla="*/ 528 w 23388"/>
                <a:gd name="connsiteY3" fmla="*/ 19050 h 32905"/>
                <a:gd name="connsiteX4" fmla="*/ 10053 w 23388"/>
                <a:gd name="connsiteY4" fmla="*/ 32385 h 3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88" h="32905">
                  <a:moveTo>
                    <a:pt x="10053" y="32385"/>
                  </a:moveTo>
                  <a:cubicBezTo>
                    <a:pt x="18626" y="30480"/>
                    <a:pt x="22436" y="22860"/>
                    <a:pt x="23388" y="11430"/>
                  </a:cubicBezTo>
                  <a:cubicBezTo>
                    <a:pt x="21483" y="6667"/>
                    <a:pt x="17673" y="0"/>
                    <a:pt x="10053" y="0"/>
                  </a:cubicBezTo>
                  <a:cubicBezTo>
                    <a:pt x="-1377" y="952"/>
                    <a:pt x="528" y="11430"/>
                    <a:pt x="528" y="19050"/>
                  </a:cubicBezTo>
                  <a:cubicBezTo>
                    <a:pt x="-424" y="25717"/>
                    <a:pt x="-1377" y="35242"/>
                    <a:pt x="10053" y="3238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FD3AA74-8129-4B86-9864-2C5F84DA2A67}"/>
              </a:ext>
            </a:extLst>
          </p:cNvPr>
          <p:cNvSpPr/>
          <p:nvPr userDrawn="1"/>
        </p:nvSpPr>
        <p:spPr>
          <a:xfrm>
            <a:off x="-27620" y="-7467"/>
            <a:ext cx="5750326" cy="6879357"/>
          </a:xfrm>
          <a:custGeom>
            <a:avLst/>
            <a:gdLst>
              <a:gd name="connsiteX0" fmla="*/ 0 w 5750326"/>
              <a:gd name="connsiteY0" fmla="*/ 0 h 6879357"/>
              <a:gd name="connsiteX1" fmla="*/ 2909153 w 5750326"/>
              <a:gd name="connsiteY1" fmla="*/ 0 h 6879357"/>
              <a:gd name="connsiteX2" fmla="*/ 2957941 w 5750326"/>
              <a:gd name="connsiteY2" fmla="*/ 110314 h 6879357"/>
              <a:gd name="connsiteX3" fmla="*/ 3000602 w 5750326"/>
              <a:gd name="connsiteY3" fmla="*/ 230172 h 6879357"/>
              <a:gd name="connsiteX4" fmla="*/ 3060116 w 5750326"/>
              <a:gd name="connsiteY4" fmla="*/ 598170 h 6879357"/>
              <a:gd name="connsiteX5" fmla="*/ 3044244 w 5750326"/>
              <a:gd name="connsiteY5" fmla="*/ 1068333 h 6879357"/>
              <a:gd name="connsiteX6" fmla="*/ 2997626 w 5750326"/>
              <a:gd name="connsiteY6" fmla="*/ 1366401 h 6879357"/>
              <a:gd name="connsiteX7" fmla="*/ 2984731 w 5750326"/>
              <a:gd name="connsiteY7" fmla="*/ 1479478 h 6879357"/>
              <a:gd name="connsiteX8" fmla="*/ 2985227 w 5750326"/>
              <a:gd name="connsiteY8" fmla="*/ 1483942 h 6879357"/>
              <a:gd name="connsiteX9" fmla="*/ 3077969 w 5750326"/>
              <a:gd name="connsiteY9" fmla="*/ 1538002 h 6879357"/>
              <a:gd name="connsiteX10" fmla="*/ 3169722 w 5750326"/>
              <a:gd name="connsiteY10" fmla="*/ 1511715 h 6879357"/>
              <a:gd name="connsiteX11" fmla="*/ 3287263 w 5750326"/>
              <a:gd name="connsiteY11" fmla="*/ 1585117 h 6879357"/>
              <a:gd name="connsiteX12" fmla="*/ 3337849 w 5750326"/>
              <a:gd name="connsiteY12" fmla="*/ 1762172 h 6879357"/>
              <a:gd name="connsiteX13" fmla="*/ 3255520 w 5750326"/>
              <a:gd name="connsiteY13" fmla="*/ 2043873 h 6879357"/>
              <a:gd name="connsiteX14" fmla="*/ 3163274 w 5750326"/>
              <a:gd name="connsiteY14" fmla="*/ 2384097 h 6879357"/>
              <a:gd name="connsiteX15" fmla="*/ 3108719 w 5750326"/>
              <a:gd name="connsiteY15" fmla="*/ 2845335 h 6879357"/>
              <a:gd name="connsiteX16" fmla="*/ 3058132 w 5750326"/>
              <a:gd name="connsiteY16" fmla="*/ 2971306 h 6879357"/>
              <a:gd name="connsiteX17" fmla="*/ 2960429 w 5750326"/>
              <a:gd name="connsiteY17" fmla="*/ 2990152 h 6879357"/>
              <a:gd name="connsiteX18" fmla="*/ 2917280 w 5750326"/>
              <a:gd name="connsiteY18" fmla="*/ 2956924 h 6879357"/>
              <a:gd name="connsiteX19" fmla="*/ 2837929 w 5750326"/>
              <a:gd name="connsiteY19" fmla="*/ 2969819 h 6879357"/>
              <a:gd name="connsiteX20" fmla="*/ 2804699 w 5750326"/>
              <a:gd name="connsiteY20" fmla="*/ 3046691 h 6879357"/>
              <a:gd name="connsiteX21" fmla="*/ 2751137 w 5750326"/>
              <a:gd name="connsiteY21" fmla="*/ 3366581 h 6879357"/>
              <a:gd name="connsiteX22" fmla="*/ 2528949 w 5750326"/>
              <a:gd name="connsiteY22" fmla="*/ 4045045 h 6879357"/>
              <a:gd name="connsiteX23" fmla="*/ 2323128 w 5750326"/>
              <a:gd name="connsiteY23" fmla="*/ 4393700 h 6879357"/>
              <a:gd name="connsiteX24" fmla="*/ 2241050 w 5750326"/>
              <a:gd name="connsiteY24" fmla="*/ 4505442 h 6879357"/>
              <a:gd name="connsiteX25" fmla="*/ 2234160 w 5750326"/>
              <a:gd name="connsiteY25" fmla="*/ 5127126 h 6879357"/>
              <a:gd name="connsiteX26" fmla="*/ 2895181 w 5750326"/>
              <a:gd name="connsiteY26" fmla="*/ 6112039 h 6879357"/>
              <a:gd name="connsiteX27" fmla="*/ 5750326 w 5750326"/>
              <a:gd name="connsiteY27" fmla="*/ 6879357 h 6879357"/>
              <a:gd name="connsiteX28" fmla="*/ 0 w 5750326"/>
              <a:gd name="connsiteY28" fmla="*/ 6868023 h 6879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750326" h="6879357">
                <a:moveTo>
                  <a:pt x="0" y="0"/>
                </a:moveTo>
                <a:lnTo>
                  <a:pt x="2909153" y="0"/>
                </a:lnTo>
                <a:lnTo>
                  <a:pt x="2957941" y="110314"/>
                </a:lnTo>
                <a:cubicBezTo>
                  <a:pt x="2973665" y="149579"/>
                  <a:pt x="2987955" y="189504"/>
                  <a:pt x="3000602" y="230172"/>
                </a:cubicBezTo>
                <a:cubicBezTo>
                  <a:pt x="3037797" y="350193"/>
                  <a:pt x="3060116" y="472198"/>
                  <a:pt x="3060116" y="598170"/>
                </a:cubicBezTo>
                <a:cubicBezTo>
                  <a:pt x="3060116" y="754891"/>
                  <a:pt x="3050692" y="911611"/>
                  <a:pt x="3044244" y="1068333"/>
                </a:cubicBezTo>
                <a:cubicBezTo>
                  <a:pt x="3040277" y="1169508"/>
                  <a:pt x="3017961" y="1267706"/>
                  <a:pt x="2997626" y="1366401"/>
                </a:cubicBezTo>
                <a:cubicBezTo>
                  <a:pt x="2989690" y="1403598"/>
                  <a:pt x="2985723" y="1441290"/>
                  <a:pt x="2984731" y="1479478"/>
                </a:cubicBezTo>
                <a:cubicBezTo>
                  <a:pt x="2985227" y="1480965"/>
                  <a:pt x="2985227" y="1482455"/>
                  <a:pt x="2985227" y="1483942"/>
                </a:cubicBezTo>
                <a:cubicBezTo>
                  <a:pt x="2978780" y="1559328"/>
                  <a:pt x="3028376" y="1572719"/>
                  <a:pt x="3077969" y="1538002"/>
                </a:cubicBezTo>
                <a:cubicBezTo>
                  <a:pt x="3106735" y="1523123"/>
                  <a:pt x="3137485" y="1513202"/>
                  <a:pt x="3169722" y="1511715"/>
                </a:cubicBezTo>
                <a:cubicBezTo>
                  <a:pt x="3224276" y="1509235"/>
                  <a:pt x="3260977" y="1540482"/>
                  <a:pt x="3287263" y="1585117"/>
                </a:cubicBezTo>
                <a:cubicBezTo>
                  <a:pt x="3319003" y="1639671"/>
                  <a:pt x="3330906" y="1699681"/>
                  <a:pt x="3337849" y="1762172"/>
                </a:cubicBezTo>
                <a:cubicBezTo>
                  <a:pt x="3349752" y="1867811"/>
                  <a:pt x="3309084" y="1956586"/>
                  <a:pt x="3255520" y="2043873"/>
                </a:cubicBezTo>
                <a:cubicBezTo>
                  <a:pt x="3193032" y="2148024"/>
                  <a:pt x="3160298" y="2262093"/>
                  <a:pt x="3163274" y="2384097"/>
                </a:cubicBezTo>
                <a:cubicBezTo>
                  <a:pt x="3166745" y="2540818"/>
                  <a:pt x="3146410" y="2694067"/>
                  <a:pt x="3108719" y="2845335"/>
                </a:cubicBezTo>
                <a:cubicBezTo>
                  <a:pt x="3097311" y="2889473"/>
                  <a:pt x="3084913" y="2933118"/>
                  <a:pt x="3058132" y="2971306"/>
                </a:cubicBezTo>
                <a:cubicBezTo>
                  <a:pt x="3031350" y="3009494"/>
                  <a:pt x="2999113" y="3016438"/>
                  <a:pt x="2960429" y="2990152"/>
                </a:cubicBezTo>
                <a:cubicBezTo>
                  <a:pt x="2945550" y="2979738"/>
                  <a:pt x="2932158" y="2967339"/>
                  <a:pt x="2917280" y="2956924"/>
                </a:cubicBezTo>
                <a:cubicBezTo>
                  <a:pt x="2886532" y="2935102"/>
                  <a:pt x="2860742" y="2939565"/>
                  <a:pt x="2837929" y="2969819"/>
                </a:cubicBezTo>
                <a:cubicBezTo>
                  <a:pt x="2820571" y="2992632"/>
                  <a:pt x="2811643" y="3019413"/>
                  <a:pt x="2804699" y="3046691"/>
                </a:cubicBezTo>
                <a:cubicBezTo>
                  <a:pt x="2778413" y="3151833"/>
                  <a:pt x="2765023" y="3259455"/>
                  <a:pt x="2751137" y="3366581"/>
                </a:cubicBezTo>
                <a:cubicBezTo>
                  <a:pt x="2726339" y="3562483"/>
                  <a:pt x="2642026" y="3815418"/>
                  <a:pt x="2528949" y="4045045"/>
                </a:cubicBezTo>
                <a:cubicBezTo>
                  <a:pt x="2509111" y="4085713"/>
                  <a:pt x="2368757" y="4325755"/>
                  <a:pt x="2323128" y="4393700"/>
                </a:cubicBezTo>
                <a:lnTo>
                  <a:pt x="2241050" y="4505442"/>
                </a:lnTo>
                <a:cubicBezTo>
                  <a:pt x="2238754" y="4712669"/>
                  <a:pt x="2236456" y="4919898"/>
                  <a:pt x="2234160" y="5127126"/>
                </a:cubicBezTo>
                <a:cubicBezTo>
                  <a:pt x="2340334" y="5844816"/>
                  <a:pt x="2695203" y="5966975"/>
                  <a:pt x="2895181" y="6112039"/>
                </a:cubicBezTo>
                <a:cubicBezTo>
                  <a:pt x="3481210" y="6404078"/>
                  <a:pt x="5748447" y="6671305"/>
                  <a:pt x="5750326" y="6879357"/>
                </a:cubicBezTo>
                <a:lnTo>
                  <a:pt x="0" y="6868023"/>
                </a:lnTo>
                <a:close/>
              </a:path>
            </a:pathLst>
          </a:custGeom>
          <a:solidFill>
            <a:schemeClr val="accent4"/>
          </a:solidFill>
          <a:ln w="245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89232AD-47E5-402C-8148-8734A76C432B}"/>
              </a:ext>
            </a:extLst>
          </p:cNvPr>
          <p:cNvGrpSpPr/>
          <p:nvPr userDrawn="1"/>
        </p:nvGrpSpPr>
        <p:grpSpPr>
          <a:xfrm>
            <a:off x="-30034" y="1468044"/>
            <a:ext cx="3025581" cy="3744927"/>
            <a:chOff x="-30035" y="2024045"/>
            <a:chExt cx="2714280" cy="335961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C09DD2E-4D62-446A-AA8D-E72C184D8ED9}"/>
                </a:ext>
              </a:extLst>
            </p:cNvPr>
            <p:cNvSpPr/>
            <p:nvPr/>
          </p:nvSpPr>
          <p:spPr>
            <a:xfrm>
              <a:off x="-30035" y="2643185"/>
              <a:ext cx="2252378" cy="2740473"/>
            </a:xfrm>
            <a:custGeom>
              <a:avLst/>
              <a:gdLst>
                <a:gd name="connsiteX0" fmla="*/ 1006808 w 2252378"/>
                <a:gd name="connsiteY0" fmla="*/ 280 h 2740473"/>
                <a:gd name="connsiteX1" fmla="*/ 1148808 w 2252378"/>
                <a:gd name="connsiteY1" fmla="*/ 17104 h 2740473"/>
                <a:gd name="connsiteX2" fmla="*/ 1282730 w 2252378"/>
                <a:gd name="connsiteY2" fmla="*/ 57593 h 2740473"/>
                <a:gd name="connsiteX3" fmla="*/ 1439790 w 2252378"/>
                <a:gd name="connsiteY3" fmla="*/ 159926 h 2740473"/>
                <a:gd name="connsiteX4" fmla="*/ 1716088 w 2252378"/>
                <a:gd name="connsiteY4" fmla="*/ 458469 h 2740473"/>
                <a:gd name="connsiteX5" fmla="*/ 1944780 w 2252378"/>
                <a:gd name="connsiteY5" fmla="*/ 704068 h 2740473"/>
                <a:gd name="connsiteX6" fmla="*/ 2137876 w 2252378"/>
                <a:gd name="connsiteY6" fmla="*/ 994159 h 2740473"/>
                <a:gd name="connsiteX7" fmla="*/ 2246882 w 2252378"/>
                <a:gd name="connsiteY7" fmla="*/ 1367006 h 2740473"/>
                <a:gd name="connsiteX8" fmla="*/ 2232646 w 2252378"/>
                <a:gd name="connsiteY8" fmla="*/ 1691802 h 2740473"/>
                <a:gd name="connsiteX9" fmla="*/ 2183703 w 2252378"/>
                <a:gd name="connsiteY9" fmla="*/ 1810151 h 2740473"/>
                <a:gd name="connsiteX10" fmla="*/ 2071138 w 2252378"/>
                <a:gd name="connsiteY10" fmla="*/ 1999243 h 2740473"/>
                <a:gd name="connsiteX11" fmla="*/ 1812192 w 2252378"/>
                <a:gd name="connsiteY11" fmla="*/ 2323595 h 2740473"/>
                <a:gd name="connsiteX12" fmla="*/ 1488285 w 2252378"/>
                <a:gd name="connsiteY12" fmla="*/ 2588325 h 2740473"/>
                <a:gd name="connsiteX13" fmla="*/ 1057154 w 2252378"/>
                <a:gd name="connsiteY13" fmla="*/ 2734704 h 2740473"/>
                <a:gd name="connsiteX14" fmla="*/ 612673 w 2252378"/>
                <a:gd name="connsiteY14" fmla="*/ 2670636 h 2740473"/>
                <a:gd name="connsiteX15" fmla="*/ 210907 w 2252378"/>
                <a:gd name="connsiteY15" fmla="*/ 2425038 h 2740473"/>
                <a:gd name="connsiteX16" fmla="*/ 76707 w 2252378"/>
                <a:gd name="connsiteY16" fmla="*/ 2298067 h 2740473"/>
                <a:gd name="connsiteX17" fmla="*/ 0 w 2252378"/>
                <a:gd name="connsiteY17" fmla="*/ 2208476 h 2740473"/>
                <a:gd name="connsiteX18" fmla="*/ 0 w 2252378"/>
                <a:gd name="connsiteY18" fmla="*/ 661302 h 2740473"/>
                <a:gd name="connsiteX19" fmla="*/ 69865 w 2252378"/>
                <a:gd name="connsiteY19" fmla="*/ 583048 h 2740473"/>
                <a:gd name="connsiteX20" fmla="*/ 259403 w 2252378"/>
                <a:gd name="connsiteY20" fmla="*/ 418426 h 2740473"/>
                <a:gd name="connsiteX21" fmla="*/ 618014 w 2252378"/>
                <a:gd name="connsiteY21" fmla="*/ 129671 h 2740473"/>
                <a:gd name="connsiteX22" fmla="*/ 1006808 w 2252378"/>
                <a:gd name="connsiteY22" fmla="*/ 280 h 2740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252378" h="2740473">
                  <a:moveTo>
                    <a:pt x="1006808" y="280"/>
                  </a:moveTo>
                  <a:cubicBezTo>
                    <a:pt x="1053177" y="1587"/>
                    <a:pt x="1100534" y="7427"/>
                    <a:pt x="1148808" y="17104"/>
                  </a:cubicBezTo>
                  <a:cubicBezTo>
                    <a:pt x="1194635" y="26447"/>
                    <a:pt x="1239573" y="39795"/>
                    <a:pt x="1282730" y="57593"/>
                  </a:cubicBezTo>
                  <a:cubicBezTo>
                    <a:pt x="1341461" y="81618"/>
                    <a:pt x="1393961" y="114542"/>
                    <a:pt x="1439790" y="159926"/>
                  </a:cubicBezTo>
                  <a:cubicBezTo>
                    <a:pt x="1535892" y="255584"/>
                    <a:pt x="1624432" y="358361"/>
                    <a:pt x="1716088" y="458469"/>
                  </a:cubicBezTo>
                  <a:cubicBezTo>
                    <a:pt x="1791724" y="540780"/>
                    <a:pt x="1864692" y="626207"/>
                    <a:pt x="1944780" y="704068"/>
                  </a:cubicBezTo>
                  <a:cubicBezTo>
                    <a:pt x="2030650" y="787715"/>
                    <a:pt x="2097388" y="882928"/>
                    <a:pt x="2137876" y="994159"/>
                  </a:cubicBezTo>
                  <a:cubicBezTo>
                    <a:pt x="2184149" y="1120074"/>
                    <a:pt x="2238873" y="1253550"/>
                    <a:pt x="2246882" y="1367006"/>
                  </a:cubicBezTo>
                  <a:cubicBezTo>
                    <a:pt x="2254891" y="1476013"/>
                    <a:pt x="2257116" y="1584130"/>
                    <a:pt x="2232646" y="1691802"/>
                  </a:cubicBezTo>
                  <a:cubicBezTo>
                    <a:pt x="2222857" y="1734070"/>
                    <a:pt x="2203280" y="1771888"/>
                    <a:pt x="2183703" y="1810151"/>
                  </a:cubicBezTo>
                  <a:cubicBezTo>
                    <a:pt x="2150333" y="1876001"/>
                    <a:pt x="2112070" y="1938289"/>
                    <a:pt x="2071138" y="1999243"/>
                  </a:cubicBezTo>
                  <a:cubicBezTo>
                    <a:pt x="1993720" y="2114035"/>
                    <a:pt x="1907405" y="2222151"/>
                    <a:pt x="1812192" y="2323595"/>
                  </a:cubicBezTo>
                  <a:cubicBezTo>
                    <a:pt x="1716088" y="2426817"/>
                    <a:pt x="1610641" y="2518026"/>
                    <a:pt x="1488285" y="2588325"/>
                  </a:cubicBezTo>
                  <a:cubicBezTo>
                    <a:pt x="1354363" y="2665297"/>
                    <a:pt x="1210653" y="2715572"/>
                    <a:pt x="1057154" y="2734704"/>
                  </a:cubicBezTo>
                  <a:cubicBezTo>
                    <a:pt x="903655" y="2753836"/>
                    <a:pt x="756384" y="2723581"/>
                    <a:pt x="612673" y="2670636"/>
                  </a:cubicBezTo>
                  <a:cubicBezTo>
                    <a:pt x="462290" y="2615464"/>
                    <a:pt x="331927" y="2528260"/>
                    <a:pt x="210907" y="2425038"/>
                  </a:cubicBezTo>
                  <a:cubicBezTo>
                    <a:pt x="163745" y="2384772"/>
                    <a:pt x="119030" y="2342504"/>
                    <a:pt x="76707" y="2298067"/>
                  </a:cubicBezTo>
                  <a:lnTo>
                    <a:pt x="0" y="2208476"/>
                  </a:lnTo>
                  <a:lnTo>
                    <a:pt x="0" y="661302"/>
                  </a:lnTo>
                  <a:lnTo>
                    <a:pt x="69865" y="583048"/>
                  </a:lnTo>
                  <a:cubicBezTo>
                    <a:pt x="128151" y="522985"/>
                    <a:pt x="194444" y="471372"/>
                    <a:pt x="259403" y="418426"/>
                  </a:cubicBezTo>
                  <a:cubicBezTo>
                    <a:pt x="378643" y="321434"/>
                    <a:pt x="498774" y="226219"/>
                    <a:pt x="618014" y="129671"/>
                  </a:cubicBezTo>
                  <a:cubicBezTo>
                    <a:pt x="737476" y="33233"/>
                    <a:pt x="867700" y="-3641"/>
                    <a:pt x="1006808" y="280"/>
                  </a:cubicBezTo>
                  <a:close/>
                </a:path>
              </a:pathLst>
            </a:custGeom>
            <a:solidFill>
              <a:srgbClr val="F3F3F3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0ACF7DF-8038-4A8D-ABB8-A1A520223F7E}"/>
                </a:ext>
              </a:extLst>
            </p:cNvPr>
            <p:cNvSpPr/>
            <p:nvPr/>
          </p:nvSpPr>
          <p:spPr>
            <a:xfrm>
              <a:off x="227889" y="2893864"/>
              <a:ext cx="1390558" cy="452447"/>
            </a:xfrm>
            <a:custGeom>
              <a:avLst/>
              <a:gdLst>
                <a:gd name="connsiteX0" fmla="*/ 376539 w 739990"/>
                <a:gd name="connsiteY0" fmla="*/ 5 h 240771"/>
                <a:gd name="connsiteX1" fmla="*/ 433126 w 739990"/>
                <a:gd name="connsiteY1" fmla="*/ 22498 h 240771"/>
                <a:gd name="connsiteX2" fmla="*/ 694992 w 739990"/>
                <a:gd name="connsiteY2" fmla="*/ 181369 h 240771"/>
                <a:gd name="connsiteX3" fmla="*/ 733112 w 739990"/>
                <a:gd name="connsiteY3" fmla="*/ 202442 h 240771"/>
                <a:gd name="connsiteX4" fmla="*/ 730981 w 739990"/>
                <a:gd name="connsiteY4" fmla="*/ 227302 h 240771"/>
                <a:gd name="connsiteX5" fmla="*/ 684101 w 739990"/>
                <a:gd name="connsiteY5" fmla="*/ 230380 h 240771"/>
                <a:gd name="connsiteX6" fmla="*/ 430285 w 739990"/>
                <a:gd name="connsiteY6" fmla="*/ 66773 h 240771"/>
                <a:gd name="connsiteX7" fmla="*/ 331553 w 739990"/>
                <a:gd name="connsiteY7" fmla="*/ 65826 h 240771"/>
                <a:gd name="connsiteX8" fmla="*/ 75370 w 739990"/>
                <a:gd name="connsiteY8" fmla="*/ 227302 h 240771"/>
                <a:gd name="connsiteX9" fmla="*/ 28253 w 739990"/>
                <a:gd name="connsiteY9" fmla="*/ 240561 h 240771"/>
                <a:gd name="connsiteX10" fmla="*/ 11679 w 739990"/>
                <a:gd name="connsiteY10" fmla="*/ 235352 h 240771"/>
                <a:gd name="connsiteX11" fmla="*/ 10022 w 739990"/>
                <a:gd name="connsiteY11" fmla="*/ 203389 h 240771"/>
                <a:gd name="connsiteX12" fmla="*/ 32041 w 739990"/>
                <a:gd name="connsiteY12" fmla="*/ 192261 h 240771"/>
                <a:gd name="connsiteX13" fmla="*/ 305745 w 739990"/>
                <a:gd name="connsiteY13" fmla="*/ 34573 h 240771"/>
                <a:gd name="connsiteX14" fmla="*/ 376539 w 739990"/>
                <a:gd name="connsiteY14" fmla="*/ 5 h 240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39990" h="240771">
                  <a:moveTo>
                    <a:pt x="376539" y="5"/>
                  </a:moveTo>
                  <a:cubicBezTo>
                    <a:pt x="397848" y="-232"/>
                    <a:pt x="412764" y="8528"/>
                    <a:pt x="433126" y="22498"/>
                  </a:cubicBezTo>
                  <a:cubicBezTo>
                    <a:pt x="490424" y="54461"/>
                    <a:pt x="661134" y="166453"/>
                    <a:pt x="694992" y="181369"/>
                  </a:cubicBezTo>
                  <a:cubicBezTo>
                    <a:pt x="708251" y="187288"/>
                    <a:pt x="721984" y="192734"/>
                    <a:pt x="733112" y="202442"/>
                  </a:cubicBezTo>
                  <a:cubicBezTo>
                    <a:pt x="743056" y="210965"/>
                    <a:pt x="742109" y="220673"/>
                    <a:pt x="730981" y="227302"/>
                  </a:cubicBezTo>
                  <a:cubicBezTo>
                    <a:pt x="719379" y="234169"/>
                    <a:pt x="700438" y="236299"/>
                    <a:pt x="684101" y="230380"/>
                  </a:cubicBezTo>
                  <a:cubicBezTo>
                    <a:pt x="640062" y="213806"/>
                    <a:pt x="436915" y="71509"/>
                    <a:pt x="430285" y="66773"/>
                  </a:cubicBezTo>
                  <a:cubicBezTo>
                    <a:pt x="397611" y="43097"/>
                    <a:pt x="364700" y="42623"/>
                    <a:pt x="331553" y="65826"/>
                  </a:cubicBezTo>
                  <a:cubicBezTo>
                    <a:pt x="305272" y="84057"/>
                    <a:pt x="134088" y="191077"/>
                    <a:pt x="75370" y="227302"/>
                  </a:cubicBezTo>
                  <a:cubicBezTo>
                    <a:pt x="61164" y="236063"/>
                    <a:pt x="45774" y="241982"/>
                    <a:pt x="28253" y="240561"/>
                  </a:cubicBezTo>
                  <a:cubicBezTo>
                    <a:pt x="22097" y="240088"/>
                    <a:pt x="16651" y="238667"/>
                    <a:pt x="11679" y="235352"/>
                  </a:cubicBezTo>
                  <a:cubicBezTo>
                    <a:pt x="-3237" y="225645"/>
                    <a:pt x="-3948" y="214280"/>
                    <a:pt x="10022" y="203389"/>
                  </a:cubicBezTo>
                  <a:cubicBezTo>
                    <a:pt x="16651" y="198180"/>
                    <a:pt x="24465" y="195338"/>
                    <a:pt x="32041" y="192261"/>
                  </a:cubicBezTo>
                  <a:cubicBezTo>
                    <a:pt x="73476" y="175687"/>
                    <a:pt x="237319" y="82163"/>
                    <a:pt x="305745" y="34573"/>
                  </a:cubicBezTo>
                  <a:cubicBezTo>
                    <a:pt x="318294" y="29838"/>
                    <a:pt x="363753" y="5"/>
                    <a:pt x="376539" y="5"/>
                  </a:cubicBezTo>
                  <a:close/>
                </a:path>
              </a:pathLst>
            </a:custGeom>
            <a:solidFill>
              <a:srgbClr val="FEFEFE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F210129-499B-4B05-83FF-B21DBEC1DF66}"/>
                </a:ext>
              </a:extLst>
            </p:cNvPr>
            <p:cNvSpPr/>
            <p:nvPr/>
          </p:nvSpPr>
          <p:spPr>
            <a:xfrm>
              <a:off x="159516" y="4313628"/>
              <a:ext cx="1528761" cy="198629"/>
            </a:xfrm>
            <a:custGeom>
              <a:avLst/>
              <a:gdLst>
                <a:gd name="connsiteX0" fmla="*/ 813536 w 813535"/>
                <a:gd name="connsiteY0" fmla="*/ 3789 h 105701"/>
                <a:gd name="connsiteX1" fmla="*/ 791280 w 813535"/>
                <a:gd name="connsiteY1" fmla="*/ 21072 h 105701"/>
                <a:gd name="connsiteX2" fmla="*/ 554038 w 813535"/>
                <a:gd name="connsiteY2" fmla="*/ 95181 h 105701"/>
                <a:gd name="connsiteX3" fmla="*/ 92340 w 813535"/>
                <a:gd name="connsiteY3" fmla="*/ 45460 h 105701"/>
                <a:gd name="connsiteX4" fmla="*/ 14443 w 813535"/>
                <a:gd name="connsiteY4" fmla="*/ 11128 h 105701"/>
                <a:gd name="connsiteX5" fmla="*/ 0 w 813535"/>
                <a:gd name="connsiteY5" fmla="*/ 0 h 105701"/>
                <a:gd name="connsiteX6" fmla="*/ 406531 w 813535"/>
                <a:gd name="connsiteY6" fmla="*/ 72451 h 105701"/>
                <a:gd name="connsiteX7" fmla="*/ 813536 w 813535"/>
                <a:gd name="connsiteY7" fmla="*/ 3789 h 105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3535" h="105701">
                  <a:moveTo>
                    <a:pt x="813536" y="3789"/>
                  </a:moveTo>
                  <a:cubicBezTo>
                    <a:pt x="807853" y="12786"/>
                    <a:pt x="799566" y="17047"/>
                    <a:pt x="791280" y="21072"/>
                  </a:cubicBezTo>
                  <a:cubicBezTo>
                    <a:pt x="716461" y="59429"/>
                    <a:pt x="636670" y="82395"/>
                    <a:pt x="554038" y="95181"/>
                  </a:cubicBezTo>
                  <a:cubicBezTo>
                    <a:pt x="395877" y="119805"/>
                    <a:pt x="242214" y="100390"/>
                    <a:pt x="92340" y="45460"/>
                  </a:cubicBezTo>
                  <a:cubicBezTo>
                    <a:pt x="65585" y="35752"/>
                    <a:pt x="39540" y="24387"/>
                    <a:pt x="14443" y="11128"/>
                  </a:cubicBezTo>
                  <a:cubicBezTo>
                    <a:pt x="9234" y="8287"/>
                    <a:pt x="4499" y="5209"/>
                    <a:pt x="0" y="0"/>
                  </a:cubicBezTo>
                  <a:cubicBezTo>
                    <a:pt x="132353" y="43329"/>
                    <a:pt x="266838" y="71267"/>
                    <a:pt x="406531" y="72451"/>
                  </a:cubicBezTo>
                  <a:cubicBezTo>
                    <a:pt x="546461" y="73635"/>
                    <a:pt x="680945" y="46407"/>
                    <a:pt x="813536" y="3789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894F678-B9AF-4409-8F37-807E424F3A26}"/>
                </a:ext>
              </a:extLst>
            </p:cNvPr>
            <p:cNvSpPr/>
            <p:nvPr/>
          </p:nvSpPr>
          <p:spPr>
            <a:xfrm>
              <a:off x="223584" y="4044893"/>
              <a:ext cx="1422868" cy="199523"/>
            </a:xfrm>
            <a:custGeom>
              <a:avLst/>
              <a:gdLst>
                <a:gd name="connsiteX0" fmla="*/ 757185 w 757184"/>
                <a:gd name="connsiteY0" fmla="*/ 4735 h 106177"/>
                <a:gd name="connsiteX1" fmla="*/ 711962 w 757184"/>
                <a:gd name="connsiteY1" fmla="*/ 34805 h 106177"/>
                <a:gd name="connsiteX2" fmla="*/ 460751 w 757184"/>
                <a:gd name="connsiteY2" fmla="*/ 102994 h 106177"/>
                <a:gd name="connsiteX3" fmla="*/ 107256 w 757184"/>
                <a:gd name="connsiteY3" fmla="*/ 54220 h 106177"/>
                <a:gd name="connsiteX4" fmla="*/ 21783 w 757184"/>
                <a:gd name="connsiteY4" fmla="*/ 16337 h 106177"/>
                <a:gd name="connsiteX5" fmla="*/ 0 w 757184"/>
                <a:gd name="connsiteY5" fmla="*/ 0 h 106177"/>
                <a:gd name="connsiteX6" fmla="*/ 378356 w 757184"/>
                <a:gd name="connsiteY6" fmla="*/ 73161 h 106177"/>
                <a:gd name="connsiteX7" fmla="*/ 757185 w 757184"/>
                <a:gd name="connsiteY7" fmla="*/ 4735 h 106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7184" h="106177">
                  <a:moveTo>
                    <a:pt x="757185" y="4735"/>
                  </a:moveTo>
                  <a:cubicBezTo>
                    <a:pt x="744399" y="18941"/>
                    <a:pt x="728062" y="27228"/>
                    <a:pt x="711962" y="34805"/>
                  </a:cubicBezTo>
                  <a:cubicBezTo>
                    <a:pt x="632408" y="72451"/>
                    <a:pt x="548355" y="95181"/>
                    <a:pt x="460751" y="102994"/>
                  </a:cubicBezTo>
                  <a:cubicBezTo>
                    <a:pt x="339289" y="114122"/>
                    <a:pt x="221615" y="95654"/>
                    <a:pt x="107256" y="54220"/>
                  </a:cubicBezTo>
                  <a:cubicBezTo>
                    <a:pt x="77897" y="43565"/>
                    <a:pt x="49485" y="31017"/>
                    <a:pt x="21783" y="16337"/>
                  </a:cubicBezTo>
                  <a:cubicBezTo>
                    <a:pt x="13969" y="12075"/>
                    <a:pt x="6156" y="7577"/>
                    <a:pt x="0" y="0"/>
                  </a:cubicBezTo>
                  <a:cubicBezTo>
                    <a:pt x="122409" y="44276"/>
                    <a:pt x="247660" y="71978"/>
                    <a:pt x="378356" y="73161"/>
                  </a:cubicBezTo>
                  <a:cubicBezTo>
                    <a:pt x="509052" y="74345"/>
                    <a:pt x="634302" y="47354"/>
                    <a:pt x="757185" y="4735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893E2AB-F099-4448-9593-F807DD105C8B}"/>
                </a:ext>
              </a:extLst>
            </p:cNvPr>
            <p:cNvSpPr/>
            <p:nvPr/>
          </p:nvSpPr>
          <p:spPr>
            <a:xfrm>
              <a:off x="221361" y="4579249"/>
              <a:ext cx="1405073" cy="202008"/>
            </a:xfrm>
            <a:custGeom>
              <a:avLst/>
              <a:gdLst>
                <a:gd name="connsiteX0" fmla="*/ 747714 w 747714"/>
                <a:gd name="connsiteY0" fmla="*/ 4262 h 107499"/>
                <a:gd name="connsiteX1" fmla="*/ 733271 w 747714"/>
                <a:gd name="connsiteY1" fmla="*/ 18941 h 107499"/>
                <a:gd name="connsiteX2" fmla="*/ 549302 w 747714"/>
                <a:gd name="connsiteY2" fmla="*/ 88788 h 107499"/>
                <a:gd name="connsiteX3" fmla="*/ 387590 w 747714"/>
                <a:gd name="connsiteY3" fmla="*/ 107493 h 107499"/>
                <a:gd name="connsiteX4" fmla="*/ 159108 w 747714"/>
                <a:gd name="connsiteY4" fmla="*/ 72924 h 107499"/>
                <a:gd name="connsiteX5" fmla="*/ 12075 w 747714"/>
                <a:gd name="connsiteY5" fmla="*/ 11838 h 107499"/>
                <a:gd name="connsiteX6" fmla="*/ 0 w 747714"/>
                <a:gd name="connsiteY6" fmla="*/ 0 h 107499"/>
                <a:gd name="connsiteX7" fmla="*/ 747714 w 747714"/>
                <a:gd name="connsiteY7" fmla="*/ 4262 h 107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714" h="107499">
                  <a:moveTo>
                    <a:pt x="747714" y="4262"/>
                  </a:moveTo>
                  <a:cubicBezTo>
                    <a:pt x="745347" y="13022"/>
                    <a:pt x="738954" y="15627"/>
                    <a:pt x="733271" y="18941"/>
                  </a:cubicBezTo>
                  <a:cubicBezTo>
                    <a:pt x="675973" y="52562"/>
                    <a:pt x="613703" y="73398"/>
                    <a:pt x="549302" y="88788"/>
                  </a:cubicBezTo>
                  <a:cubicBezTo>
                    <a:pt x="496029" y="101574"/>
                    <a:pt x="442046" y="107730"/>
                    <a:pt x="387590" y="107493"/>
                  </a:cubicBezTo>
                  <a:cubicBezTo>
                    <a:pt x="309930" y="107019"/>
                    <a:pt x="233690" y="95654"/>
                    <a:pt x="159108" y="72924"/>
                  </a:cubicBezTo>
                  <a:cubicBezTo>
                    <a:pt x="107966" y="57298"/>
                    <a:pt x="58245" y="38593"/>
                    <a:pt x="12075" y="11838"/>
                  </a:cubicBezTo>
                  <a:cubicBezTo>
                    <a:pt x="7577" y="9234"/>
                    <a:pt x="2368" y="7103"/>
                    <a:pt x="0" y="0"/>
                  </a:cubicBezTo>
                  <a:cubicBezTo>
                    <a:pt x="248607" y="96601"/>
                    <a:pt x="497450" y="100153"/>
                    <a:pt x="747714" y="4262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23088B8-E206-4B0C-834C-8EC467885B9F}"/>
                </a:ext>
              </a:extLst>
            </p:cNvPr>
            <p:cNvSpPr/>
            <p:nvPr/>
          </p:nvSpPr>
          <p:spPr>
            <a:xfrm>
              <a:off x="240492" y="4779020"/>
              <a:ext cx="1347232" cy="204368"/>
            </a:xfrm>
            <a:custGeom>
              <a:avLst/>
              <a:gdLst>
                <a:gd name="connsiteX0" fmla="*/ 1421 w 716934"/>
                <a:gd name="connsiteY0" fmla="*/ 0 h 108755"/>
                <a:gd name="connsiteX1" fmla="*/ 716934 w 716934"/>
                <a:gd name="connsiteY1" fmla="*/ 3315 h 108755"/>
                <a:gd name="connsiteX2" fmla="*/ 704386 w 716934"/>
                <a:gd name="connsiteY2" fmla="*/ 18704 h 108755"/>
                <a:gd name="connsiteX3" fmla="*/ 555932 w 716934"/>
                <a:gd name="connsiteY3" fmla="*/ 82158 h 108755"/>
                <a:gd name="connsiteX4" fmla="*/ 349233 w 716934"/>
                <a:gd name="connsiteY4" fmla="*/ 108203 h 108755"/>
                <a:gd name="connsiteX5" fmla="*/ 19415 w 716934"/>
                <a:gd name="connsiteY5" fmla="*/ 17284 h 108755"/>
                <a:gd name="connsiteX6" fmla="*/ 0 w 716934"/>
                <a:gd name="connsiteY6" fmla="*/ 4735 h 108755"/>
                <a:gd name="connsiteX7" fmla="*/ 1421 w 716934"/>
                <a:gd name="connsiteY7" fmla="*/ 0 h 108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6934" h="108755">
                  <a:moveTo>
                    <a:pt x="1421" y="0"/>
                  </a:moveTo>
                  <a:cubicBezTo>
                    <a:pt x="238662" y="97785"/>
                    <a:pt x="476378" y="101337"/>
                    <a:pt x="716934" y="3315"/>
                  </a:cubicBezTo>
                  <a:cubicBezTo>
                    <a:pt x="714093" y="13732"/>
                    <a:pt x="708647" y="16100"/>
                    <a:pt x="704386" y="18704"/>
                  </a:cubicBezTo>
                  <a:cubicBezTo>
                    <a:pt x="658216" y="47590"/>
                    <a:pt x="608021" y="67242"/>
                    <a:pt x="555932" y="82158"/>
                  </a:cubicBezTo>
                  <a:cubicBezTo>
                    <a:pt x="488216" y="101337"/>
                    <a:pt x="419317" y="111281"/>
                    <a:pt x="349233" y="108203"/>
                  </a:cubicBezTo>
                  <a:cubicBezTo>
                    <a:pt x="232506" y="102994"/>
                    <a:pt x="121936" y="74345"/>
                    <a:pt x="19415" y="17284"/>
                  </a:cubicBezTo>
                  <a:cubicBezTo>
                    <a:pt x="12785" y="13496"/>
                    <a:pt x="6393" y="8760"/>
                    <a:pt x="0" y="4735"/>
                  </a:cubicBezTo>
                  <a:cubicBezTo>
                    <a:pt x="237" y="3078"/>
                    <a:pt x="710" y="1421"/>
                    <a:pt x="1421" y="0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0B68078-DF9A-42D7-9D4C-BD951557432C}"/>
                </a:ext>
              </a:extLst>
            </p:cNvPr>
            <p:cNvSpPr/>
            <p:nvPr/>
          </p:nvSpPr>
          <p:spPr>
            <a:xfrm>
              <a:off x="325917" y="5021106"/>
              <a:ext cx="1176381" cy="198035"/>
            </a:xfrm>
            <a:custGeom>
              <a:avLst/>
              <a:gdLst>
                <a:gd name="connsiteX0" fmla="*/ 626015 w 626015"/>
                <a:gd name="connsiteY0" fmla="*/ 6368 h 105385"/>
                <a:gd name="connsiteX1" fmla="*/ 343551 w 626015"/>
                <a:gd name="connsiteY1" fmla="*/ 104863 h 105385"/>
                <a:gd name="connsiteX2" fmla="*/ 0 w 626015"/>
                <a:gd name="connsiteY2" fmla="*/ 449 h 105385"/>
                <a:gd name="connsiteX3" fmla="*/ 15627 w 626015"/>
                <a:gd name="connsiteY3" fmla="*/ 4237 h 105385"/>
                <a:gd name="connsiteX4" fmla="*/ 219247 w 626015"/>
                <a:gd name="connsiteY4" fmla="*/ 64613 h 105385"/>
                <a:gd name="connsiteX5" fmla="*/ 510709 w 626015"/>
                <a:gd name="connsiteY5" fmla="*/ 44014 h 105385"/>
                <a:gd name="connsiteX6" fmla="*/ 609678 w 626015"/>
                <a:gd name="connsiteY6" fmla="*/ 8262 h 105385"/>
                <a:gd name="connsiteX7" fmla="*/ 626015 w 626015"/>
                <a:gd name="connsiteY7" fmla="*/ 6368 h 105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015" h="105385">
                  <a:moveTo>
                    <a:pt x="626015" y="6368"/>
                  </a:moveTo>
                  <a:cubicBezTo>
                    <a:pt x="542436" y="69111"/>
                    <a:pt x="447255" y="99654"/>
                    <a:pt x="343551" y="104863"/>
                  </a:cubicBezTo>
                  <a:cubicBezTo>
                    <a:pt x="193203" y="112203"/>
                    <a:pt x="39304" y="40462"/>
                    <a:pt x="0" y="449"/>
                  </a:cubicBezTo>
                  <a:cubicBezTo>
                    <a:pt x="6393" y="-1209"/>
                    <a:pt x="11128" y="2106"/>
                    <a:pt x="15627" y="4237"/>
                  </a:cubicBezTo>
                  <a:cubicBezTo>
                    <a:pt x="80975" y="33122"/>
                    <a:pt x="148454" y="53958"/>
                    <a:pt x="219247" y="64613"/>
                  </a:cubicBezTo>
                  <a:cubicBezTo>
                    <a:pt x="317980" y="79529"/>
                    <a:pt x="415055" y="71716"/>
                    <a:pt x="510709" y="44014"/>
                  </a:cubicBezTo>
                  <a:cubicBezTo>
                    <a:pt x="544567" y="34306"/>
                    <a:pt x="577004" y="21284"/>
                    <a:pt x="609678" y="8262"/>
                  </a:cubicBezTo>
                  <a:cubicBezTo>
                    <a:pt x="614650" y="6368"/>
                    <a:pt x="619386" y="3290"/>
                    <a:pt x="626015" y="6368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6C3237A-E797-40B9-A3A6-9BD143304243}"/>
                </a:ext>
              </a:extLst>
            </p:cNvPr>
            <p:cNvSpPr/>
            <p:nvPr/>
          </p:nvSpPr>
          <p:spPr>
            <a:xfrm>
              <a:off x="366849" y="3763257"/>
              <a:ext cx="1137672" cy="200089"/>
            </a:xfrm>
            <a:custGeom>
              <a:avLst/>
              <a:gdLst>
                <a:gd name="connsiteX0" fmla="*/ 605416 w 605416"/>
                <a:gd name="connsiteY0" fmla="*/ 8997 h 106478"/>
                <a:gd name="connsiteX1" fmla="*/ 321531 w 605416"/>
                <a:gd name="connsiteY1" fmla="*/ 106309 h 106478"/>
                <a:gd name="connsiteX2" fmla="*/ 0 w 605416"/>
                <a:gd name="connsiteY2" fmla="*/ 0 h 106478"/>
                <a:gd name="connsiteX3" fmla="*/ 300932 w 605416"/>
                <a:gd name="connsiteY3" fmla="*/ 73398 h 106478"/>
                <a:gd name="connsiteX4" fmla="*/ 603522 w 605416"/>
                <a:gd name="connsiteY4" fmla="*/ 2841 h 106478"/>
                <a:gd name="connsiteX5" fmla="*/ 605416 w 605416"/>
                <a:gd name="connsiteY5" fmla="*/ 8997 h 106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5416" h="106478">
                  <a:moveTo>
                    <a:pt x="605416" y="8997"/>
                  </a:moveTo>
                  <a:cubicBezTo>
                    <a:pt x="521837" y="72451"/>
                    <a:pt x="425946" y="103231"/>
                    <a:pt x="321531" y="106309"/>
                  </a:cubicBezTo>
                  <a:cubicBezTo>
                    <a:pt x="190835" y="110097"/>
                    <a:pt x="50432" y="49721"/>
                    <a:pt x="0" y="0"/>
                  </a:cubicBezTo>
                  <a:cubicBezTo>
                    <a:pt x="95654" y="43802"/>
                    <a:pt x="195334" y="72214"/>
                    <a:pt x="300932" y="73398"/>
                  </a:cubicBezTo>
                  <a:cubicBezTo>
                    <a:pt x="407241" y="74582"/>
                    <a:pt x="507394" y="47354"/>
                    <a:pt x="603522" y="2841"/>
                  </a:cubicBezTo>
                  <a:cubicBezTo>
                    <a:pt x="604233" y="4735"/>
                    <a:pt x="604706" y="6866"/>
                    <a:pt x="605416" y="8997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BFB7100-180E-4453-9ACB-B1E5220F4B69}"/>
                </a:ext>
              </a:extLst>
            </p:cNvPr>
            <p:cNvSpPr/>
            <p:nvPr/>
          </p:nvSpPr>
          <p:spPr>
            <a:xfrm>
              <a:off x="434034" y="3504311"/>
              <a:ext cx="976164" cy="203556"/>
            </a:xfrm>
            <a:custGeom>
              <a:avLst/>
              <a:gdLst>
                <a:gd name="connsiteX0" fmla="*/ 0 w 519469"/>
                <a:gd name="connsiteY0" fmla="*/ 0 h 108323"/>
                <a:gd name="connsiteX1" fmla="*/ 519469 w 519469"/>
                <a:gd name="connsiteY1" fmla="*/ 6156 h 108323"/>
                <a:gd name="connsiteX2" fmla="*/ 503606 w 519469"/>
                <a:gd name="connsiteY2" fmla="*/ 26755 h 108323"/>
                <a:gd name="connsiteX3" fmla="*/ 297144 w 519469"/>
                <a:gd name="connsiteY3" fmla="*/ 107256 h 108323"/>
                <a:gd name="connsiteX4" fmla="*/ 11128 w 519469"/>
                <a:gd name="connsiteY4" fmla="*/ 15627 h 108323"/>
                <a:gd name="connsiteX5" fmla="*/ 0 w 519469"/>
                <a:gd name="connsiteY5" fmla="*/ 0 h 10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9469" h="108323">
                  <a:moveTo>
                    <a:pt x="0" y="0"/>
                  </a:moveTo>
                  <a:cubicBezTo>
                    <a:pt x="173788" y="97785"/>
                    <a:pt x="346155" y="101574"/>
                    <a:pt x="519469" y="6156"/>
                  </a:cubicBezTo>
                  <a:cubicBezTo>
                    <a:pt x="517102" y="16811"/>
                    <a:pt x="509999" y="21783"/>
                    <a:pt x="503606" y="26755"/>
                  </a:cubicBezTo>
                  <a:cubicBezTo>
                    <a:pt x="442520" y="72925"/>
                    <a:pt x="374094" y="101574"/>
                    <a:pt x="297144" y="107256"/>
                  </a:cubicBezTo>
                  <a:cubicBezTo>
                    <a:pt x="189651" y="115069"/>
                    <a:pt x="95891" y="79554"/>
                    <a:pt x="11128" y="15627"/>
                  </a:cubicBezTo>
                  <a:cubicBezTo>
                    <a:pt x="7340" y="12786"/>
                    <a:pt x="2841" y="9708"/>
                    <a:pt x="0" y="0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4339AB74-7FB6-46C3-A6E6-330A05262077}"/>
                </a:ext>
              </a:extLst>
            </p:cNvPr>
            <p:cNvSpPr/>
            <p:nvPr/>
          </p:nvSpPr>
          <p:spPr>
            <a:xfrm>
              <a:off x="1918299" y="3803549"/>
              <a:ext cx="91143" cy="238196"/>
            </a:xfrm>
            <a:custGeom>
              <a:avLst/>
              <a:gdLst>
                <a:gd name="connsiteX0" fmla="*/ 38122 w 48502"/>
                <a:gd name="connsiteY0" fmla="*/ 23781 h 126757"/>
                <a:gd name="connsiteX1" fmla="*/ 47119 w 48502"/>
                <a:gd name="connsiteY1" fmla="*/ 103099 h 126757"/>
                <a:gd name="connsiteX2" fmla="*/ 40727 w 48502"/>
                <a:gd name="connsiteY2" fmla="*/ 119199 h 126757"/>
                <a:gd name="connsiteX3" fmla="*/ 20838 w 48502"/>
                <a:gd name="connsiteY3" fmla="*/ 125591 h 126757"/>
                <a:gd name="connsiteX4" fmla="*/ 14919 w 48502"/>
                <a:gd name="connsiteY4" fmla="*/ 108307 h 126757"/>
                <a:gd name="connsiteX5" fmla="*/ 10657 w 48502"/>
                <a:gd name="connsiteY5" fmla="*/ 49115 h 126757"/>
                <a:gd name="connsiteX6" fmla="*/ 2607 w 48502"/>
                <a:gd name="connsiteY6" fmla="*/ 32068 h 126757"/>
                <a:gd name="connsiteX7" fmla="*/ 3791 w 48502"/>
                <a:gd name="connsiteY7" fmla="*/ 9812 h 126757"/>
                <a:gd name="connsiteX8" fmla="*/ 25100 w 48502"/>
                <a:gd name="connsiteY8" fmla="*/ 815 h 126757"/>
                <a:gd name="connsiteX9" fmla="*/ 38122 w 48502"/>
                <a:gd name="connsiteY9" fmla="*/ 23781 h 12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502" h="126757">
                  <a:moveTo>
                    <a:pt x="38122" y="23781"/>
                  </a:moveTo>
                  <a:cubicBezTo>
                    <a:pt x="42384" y="47221"/>
                    <a:pt x="52091" y="75870"/>
                    <a:pt x="47119" y="103099"/>
                  </a:cubicBezTo>
                  <a:cubicBezTo>
                    <a:pt x="46883" y="109018"/>
                    <a:pt x="45225" y="114700"/>
                    <a:pt x="40727" y="119199"/>
                  </a:cubicBezTo>
                  <a:cubicBezTo>
                    <a:pt x="35281" y="124645"/>
                    <a:pt x="28651" y="128906"/>
                    <a:pt x="20838" y="125591"/>
                  </a:cubicBezTo>
                  <a:cubicBezTo>
                    <a:pt x="12788" y="122277"/>
                    <a:pt x="13972" y="114700"/>
                    <a:pt x="14919" y="108307"/>
                  </a:cubicBezTo>
                  <a:cubicBezTo>
                    <a:pt x="17760" y="88182"/>
                    <a:pt x="18944" y="68294"/>
                    <a:pt x="10657" y="49115"/>
                  </a:cubicBezTo>
                  <a:cubicBezTo>
                    <a:pt x="8053" y="43433"/>
                    <a:pt x="4975" y="37987"/>
                    <a:pt x="2607" y="32068"/>
                  </a:cubicBezTo>
                  <a:cubicBezTo>
                    <a:pt x="-708" y="24492"/>
                    <a:pt x="-1418" y="16678"/>
                    <a:pt x="3791" y="9812"/>
                  </a:cubicBezTo>
                  <a:cubicBezTo>
                    <a:pt x="9000" y="2946"/>
                    <a:pt x="16103" y="-2026"/>
                    <a:pt x="25100" y="815"/>
                  </a:cubicBezTo>
                  <a:cubicBezTo>
                    <a:pt x="35991" y="4366"/>
                    <a:pt x="36938" y="14310"/>
                    <a:pt x="38122" y="23781"/>
                  </a:cubicBezTo>
                  <a:close/>
                </a:path>
              </a:pathLst>
            </a:custGeom>
            <a:solidFill>
              <a:srgbClr val="C0C0C0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0CFCC4B-7B83-438B-AA1B-D1DA0F06ADBB}"/>
                </a:ext>
              </a:extLst>
            </p:cNvPr>
            <p:cNvSpPr/>
            <p:nvPr/>
          </p:nvSpPr>
          <p:spPr>
            <a:xfrm>
              <a:off x="1949818" y="2024045"/>
              <a:ext cx="734427" cy="1960867"/>
            </a:xfrm>
            <a:custGeom>
              <a:avLst/>
              <a:gdLst>
                <a:gd name="connsiteX0" fmla="*/ 191584 w 390828"/>
                <a:gd name="connsiteY0" fmla="*/ 735639 h 1043482"/>
                <a:gd name="connsiteX1" fmla="*/ 293868 w 390828"/>
                <a:gd name="connsiteY1" fmla="*/ 442520 h 1043482"/>
                <a:gd name="connsiteX2" fmla="*/ 390706 w 390828"/>
                <a:gd name="connsiteY2" fmla="*/ 47354 h 1043482"/>
                <a:gd name="connsiteX3" fmla="*/ 376736 w 390828"/>
                <a:gd name="connsiteY3" fmla="*/ 0 h 1043482"/>
                <a:gd name="connsiteX4" fmla="*/ 254564 w 390828"/>
                <a:gd name="connsiteY4" fmla="*/ 468801 h 1043482"/>
                <a:gd name="connsiteX5" fmla="*/ 88116 w 390828"/>
                <a:gd name="connsiteY5" fmla="*/ 858285 h 1043482"/>
                <a:gd name="connsiteX6" fmla="*/ 18980 w 390828"/>
                <a:gd name="connsiteY6" fmla="*/ 968619 h 1043482"/>
                <a:gd name="connsiteX7" fmla="*/ 38 w 390828"/>
                <a:gd name="connsiteY7" fmla="*/ 1008633 h 1043482"/>
                <a:gd name="connsiteX8" fmla="*/ 26556 w 390828"/>
                <a:gd name="connsiteY8" fmla="*/ 1032309 h 1043482"/>
                <a:gd name="connsiteX9" fmla="*/ 124105 w 390828"/>
                <a:gd name="connsiteY9" fmla="*/ 1039886 h 1043482"/>
                <a:gd name="connsiteX10" fmla="*/ 252433 w 390828"/>
                <a:gd name="connsiteY10" fmla="*/ 981404 h 1043482"/>
                <a:gd name="connsiteX11" fmla="*/ 254564 w 390828"/>
                <a:gd name="connsiteY11" fmla="*/ 938076 h 1043482"/>
                <a:gd name="connsiteX12" fmla="*/ 147545 w 390828"/>
                <a:gd name="connsiteY12" fmla="*/ 990875 h 1043482"/>
                <a:gd name="connsiteX13" fmla="*/ 88353 w 390828"/>
                <a:gd name="connsiteY13" fmla="*/ 1005555 h 1043482"/>
                <a:gd name="connsiteX14" fmla="*/ 66333 w 390828"/>
                <a:gd name="connsiteY14" fmla="*/ 972644 h 1043482"/>
                <a:gd name="connsiteX15" fmla="*/ 191584 w 390828"/>
                <a:gd name="connsiteY15" fmla="*/ 735639 h 1043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90828" h="1043482">
                  <a:moveTo>
                    <a:pt x="191584" y="735639"/>
                  </a:moveTo>
                  <a:cubicBezTo>
                    <a:pt x="239174" y="642589"/>
                    <a:pt x="272322" y="544804"/>
                    <a:pt x="293868" y="442520"/>
                  </a:cubicBezTo>
                  <a:cubicBezTo>
                    <a:pt x="309021" y="371489"/>
                    <a:pt x="394494" y="58719"/>
                    <a:pt x="390706" y="47354"/>
                  </a:cubicBezTo>
                  <a:cubicBezTo>
                    <a:pt x="382656" y="35515"/>
                    <a:pt x="379814" y="1894"/>
                    <a:pt x="376736" y="0"/>
                  </a:cubicBezTo>
                  <a:cubicBezTo>
                    <a:pt x="350929" y="26281"/>
                    <a:pt x="273269" y="407005"/>
                    <a:pt x="254564" y="468801"/>
                  </a:cubicBezTo>
                  <a:cubicBezTo>
                    <a:pt x="212419" y="609205"/>
                    <a:pt x="164355" y="732087"/>
                    <a:pt x="88116" y="858285"/>
                  </a:cubicBezTo>
                  <a:cubicBezTo>
                    <a:pt x="87406" y="859232"/>
                    <a:pt x="42420" y="938549"/>
                    <a:pt x="18980" y="968619"/>
                  </a:cubicBezTo>
                  <a:cubicBezTo>
                    <a:pt x="3353" y="986140"/>
                    <a:pt x="-435" y="996794"/>
                    <a:pt x="38" y="1008633"/>
                  </a:cubicBezTo>
                  <a:cubicBezTo>
                    <a:pt x="275" y="1022602"/>
                    <a:pt x="5721" y="1020945"/>
                    <a:pt x="26556" y="1032309"/>
                  </a:cubicBezTo>
                  <a:cubicBezTo>
                    <a:pt x="58283" y="1044385"/>
                    <a:pt x="90957" y="1046279"/>
                    <a:pt x="124105" y="1039886"/>
                  </a:cubicBezTo>
                  <a:cubicBezTo>
                    <a:pt x="182587" y="1023786"/>
                    <a:pt x="227809" y="997741"/>
                    <a:pt x="252433" y="981404"/>
                  </a:cubicBezTo>
                  <a:cubicBezTo>
                    <a:pt x="261904" y="974064"/>
                    <a:pt x="273979" y="934051"/>
                    <a:pt x="254564" y="938076"/>
                  </a:cubicBezTo>
                  <a:cubicBezTo>
                    <a:pt x="225915" y="947073"/>
                    <a:pt x="173116" y="976669"/>
                    <a:pt x="147545" y="990875"/>
                  </a:cubicBezTo>
                  <a:cubicBezTo>
                    <a:pt x="137837" y="996321"/>
                    <a:pt x="104216" y="1003661"/>
                    <a:pt x="88353" y="1005555"/>
                  </a:cubicBezTo>
                  <a:cubicBezTo>
                    <a:pt x="64913" y="1008396"/>
                    <a:pt x="62308" y="988507"/>
                    <a:pt x="66333" y="972644"/>
                  </a:cubicBezTo>
                  <a:cubicBezTo>
                    <a:pt x="75331" y="954413"/>
                    <a:pt x="161514" y="794594"/>
                    <a:pt x="191584" y="735639"/>
                  </a:cubicBezTo>
                  <a:close/>
                </a:path>
              </a:pathLst>
            </a:custGeom>
            <a:solidFill>
              <a:srgbClr val="FEFEFE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318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24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6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3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4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25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1901974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54736567-E3AD-4C70-A4A1-7E9C59AF3EF9}"/>
              </a:ext>
            </a:extLst>
          </p:cNvPr>
          <p:cNvSpPr txBox="1">
            <a:spLocks/>
          </p:cNvSpPr>
          <p:nvPr/>
        </p:nvSpPr>
        <p:spPr>
          <a:xfrm>
            <a:off x="1506454" y="637299"/>
            <a:ext cx="9637776" cy="1430696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</a:t>
            </a:r>
          </a:p>
        </p:txBody>
      </p:sp>
      <p:sp>
        <p:nvSpPr>
          <p:cNvPr id="12" name="כותרת 1">
            <a:extLst>
              <a:ext uri="{FF2B5EF4-FFF2-40B4-BE49-F238E27FC236}">
                <a16:creationId xmlns:a16="http://schemas.microsoft.com/office/drawing/2014/main" id="{23AA5417-D1CF-44DD-A148-535F82C750E5}"/>
              </a:ext>
            </a:extLst>
          </p:cNvPr>
          <p:cNvSpPr txBox="1">
            <a:spLocks/>
          </p:cNvSpPr>
          <p:nvPr/>
        </p:nvSpPr>
        <p:spPr>
          <a:xfrm>
            <a:off x="2032565" y="351319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1D3E3835-84FC-4129-B8A8-21B53941A06D}"/>
              </a:ext>
            </a:extLst>
          </p:cNvPr>
          <p:cNvSpPr txBox="1"/>
          <p:nvPr/>
        </p:nvSpPr>
        <p:spPr>
          <a:xfrm>
            <a:off x="454944" y="6002281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August 2020</a:t>
            </a:r>
          </a:p>
        </p:txBody>
      </p:sp>
      <p:pic>
        <p:nvPicPr>
          <p:cNvPr id="23" name="Picture 10">
            <a:extLst>
              <a:ext uri="{FF2B5EF4-FFF2-40B4-BE49-F238E27FC236}">
                <a16:creationId xmlns:a16="http://schemas.microsoft.com/office/drawing/2014/main" id="{CF4FA81C-5851-43B3-860F-55C28A9021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44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E650A5BA-0D75-436C-9755-689F0321DCEB}"/>
              </a:ext>
            </a:extLst>
          </p:cNvPr>
          <p:cNvSpPr/>
          <p:nvPr/>
        </p:nvSpPr>
        <p:spPr>
          <a:xfrm>
            <a:off x="4364735" y="572175"/>
            <a:ext cx="7827265" cy="1056227"/>
          </a:xfrm>
          <a:custGeom>
            <a:avLst/>
            <a:gdLst>
              <a:gd name="connsiteX0" fmla="*/ 445031 w 7827265"/>
              <a:gd name="connsiteY0" fmla="*/ 0 h 1056227"/>
              <a:gd name="connsiteX1" fmla="*/ 7827265 w 7827265"/>
              <a:gd name="connsiteY1" fmla="*/ 0 h 1056227"/>
              <a:gd name="connsiteX2" fmla="*/ 7827265 w 7827265"/>
              <a:gd name="connsiteY2" fmla="*/ 1056227 h 1056227"/>
              <a:gd name="connsiteX3" fmla="*/ 0 w 7827265"/>
              <a:gd name="connsiteY3" fmla="*/ 1056227 h 1056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7265" h="1056227">
                <a:moveTo>
                  <a:pt x="445031" y="0"/>
                </a:moveTo>
                <a:lnTo>
                  <a:pt x="7827265" y="0"/>
                </a:lnTo>
                <a:lnTo>
                  <a:pt x="7827265" y="1056227"/>
                </a:lnTo>
                <a:lnTo>
                  <a:pt x="0" y="105622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FE1F6C-F723-47DE-8FF7-0CF3E69A485C}"/>
              </a:ext>
            </a:extLst>
          </p:cNvPr>
          <p:cNvSpPr txBox="1"/>
          <p:nvPr/>
        </p:nvSpPr>
        <p:spPr>
          <a:xfrm>
            <a:off x="6469296" y="2050878"/>
            <a:ext cx="4898976" cy="68480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Personal responsibility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6D363A-C1B4-4353-BEC8-1018DABAC1C3}"/>
              </a:ext>
            </a:extLst>
          </p:cNvPr>
          <p:cNvSpPr txBox="1"/>
          <p:nvPr/>
        </p:nvSpPr>
        <p:spPr>
          <a:xfrm>
            <a:off x="5450394" y="1987080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01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08F9A52-584D-4D23-9E99-0E663D15A5B4}"/>
              </a:ext>
            </a:extLst>
          </p:cNvPr>
          <p:cNvSpPr txBox="1"/>
          <p:nvPr/>
        </p:nvSpPr>
        <p:spPr>
          <a:xfrm>
            <a:off x="6469296" y="3171397"/>
            <a:ext cx="5143584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Rules for Online Learning (Tardiness, Cameras, Recording)</a:t>
            </a:r>
            <a:endParaRPr lang="ko-KR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92F684-343D-4FD0-AA96-3EF8F941E085}"/>
              </a:ext>
            </a:extLst>
          </p:cNvPr>
          <p:cNvSpPr txBox="1"/>
          <p:nvPr/>
        </p:nvSpPr>
        <p:spPr>
          <a:xfrm>
            <a:off x="5450394" y="3107599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02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7D4E488-5759-47F9-94BA-419303D1CE6A}"/>
              </a:ext>
            </a:extLst>
          </p:cNvPr>
          <p:cNvSpPr txBox="1"/>
          <p:nvPr/>
        </p:nvSpPr>
        <p:spPr>
          <a:xfrm>
            <a:off x="6408490" y="4209535"/>
            <a:ext cx="4898976" cy="68480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Parallel plan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D1FBBF-D382-4693-A255-0EAAE2AE9897}"/>
              </a:ext>
            </a:extLst>
          </p:cNvPr>
          <p:cNvSpPr txBox="1"/>
          <p:nvPr/>
        </p:nvSpPr>
        <p:spPr>
          <a:xfrm>
            <a:off x="5450394" y="4228118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03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6ECA2CC-320B-4F06-9835-E6ACAF17B5DF}"/>
              </a:ext>
            </a:extLst>
          </p:cNvPr>
          <p:cNvSpPr txBox="1"/>
          <p:nvPr/>
        </p:nvSpPr>
        <p:spPr>
          <a:xfrm>
            <a:off x="6469296" y="5412436"/>
            <a:ext cx="4898976" cy="68480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Overseas tours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8AE6D7-8A4A-4965-975D-860A39A17720}"/>
              </a:ext>
            </a:extLst>
          </p:cNvPr>
          <p:cNvSpPr txBox="1"/>
          <p:nvPr/>
        </p:nvSpPr>
        <p:spPr>
          <a:xfrm>
            <a:off x="5450394" y="5348638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04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20" name="כותרת 1">
            <a:extLst>
              <a:ext uri="{FF2B5EF4-FFF2-40B4-BE49-F238E27FC236}">
                <a16:creationId xmlns:a16="http://schemas.microsoft.com/office/drawing/2014/main" id="{76E4B6AB-8CDE-4DE9-A969-B0DDFCB8DD3A}"/>
              </a:ext>
            </a:extLst>
          </p:cNvPr>
          <p:cNvSpPr txBox="1">
            <a:spLocks/>
          </p:cNvSpPr>
          <p:nvPr/>
        </p:nvSpPr>
        <p:spPr>
          <a:xfrm>
            <a:off x="5354320" y="715684"/>
            <a:ext cx="5431552" cy="981873"/>
          </a:xfr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Studies in the Shadow</a:t>
            </a:r>
          </a:p>
          <a:p>
            <a:pPr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of Covid-19 </a:t>
            </a:r>
          </a:p>
        </p:txBody>
      </p:sp>
      <p:pic>
        <p:nvPicPr>
          <p:cNvPr id="13" name="Picture 10">
            <a:extLst>
              <a:ext uri="{FF2B5EF4-FFF2-40B4-BE49-F238E27FC236}">
                <a16:creationId xmlns:a16="http://schemas.microsoft.com/office/drawing/2014/main" id="{4194E8A4-CF72-4A0D-A34D-D483757B8B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  <p:sp>
        <p:nvSpPr>
          <p:cNvPr id="44" name="Freeform: Shape 69">
            <a:extLst>
              <a:ext uri="{FF2B5EF4-FFF2-40B4-BE49-F238E27FC236}">
                <a16:creationId xmlns:a16="http://schemas.microsoft.com/office/drawing/2014/main" id="{60EFD9D1-EA18-4711-A1EF-9DED275DA4D0}"/>
              </a:ext>
            </a:extLst>
          </p:cNvPr>
          <p:cNvSpPr/>
          <p:nvPr/>
        </p:nvSpPr>
        <p:spPr>
          <a:xfrm>
            <a:off x="749848" y="2096945"/>
            <a:ext cx="3614887" cy="3683301"/>
          </a:xfrm>
          <a:custGeom>
            <a:avLst/>
            <a:gdLst>
              <a:gd name="connsiteX0" fmla="*/ 1213500 w 2614664"/>
              <a:gd name="connsiteY0" fmla="*/ 1488843 h 2544791"/>
              <a:gd name="connsiteX1" fmla="*/ 1105867 w 2614664"/>
              <a:gd name="connsiteY1" fmla="*/ 1597428 h 2544791"/>
              <a:gd name="connsiteX2" fmla="*/ 1212547 w 2614664"/>
              <a:gd name="connsiteY2" fmla="*/ 1706013 h 2544791"/>
              <a:gd name="connsiteX3" fmla="*/ 1323037 w 2614664"/>
              <a:gd name="connsiteY3" fmla="*/ 1598380 h 2544791"/>
              <a:gd name="connsiteX4" fmla="*/ 1213500 w 2614664"/>
              <a:gd name="connsiteY4" fmla="*/ 1488843 h 2544791"/>
              <a:gd name="connsiteX5" fmla="*/ 1470674 w 2614664"/>
              <a:gd name="connsiteY5" fmla="*/ 1264053 h 2544791"/>
              <a:gd name="connsiteX6" fmla="*/ 1424954 w 2614664"/>
              <a:gd name="connsiteY6" fmla="*/ 1308820 h 2544791"/>
              <a:gd name="connsiteX7" fmla="*/ 1473532 w 2614664"/>
              <a:gd name="connsiteY7" fmla="*/ 1359303 h 2544791"/>
              <a:gd name="connsiteX8" fmla="*/ 1519252 w 2614664"/>
              <a:gd name="connsiteY8" fmla="*/ 1310725 h 2544791"/>
              <a:gd name="connsiteX9" fmla="*/ 1470674 w 2614664"/>
              <a:gd name="connsiteY9" fmla="*/ 1264053 h 2544791"/>
              <a:gd name="connsiteX10" fmla="*/ 909652 w 2614664"/>
              <a:gd name="connsiteY10" fmla="*/ 1184043 h 2544791"/>
              <a:gd name="connsiteX11" fmla="*/ 838214 w 2614664"/>
              <a:gd name="connsiteY11" fmla="*/ 1261196 h 2544791"/>
              <a:gd name="connsiteX12" fmla="*/ 911557 w 2614664"/>
              <a:gd name="connsiteY12" fmla="*/ 1332633 h 2544791"/>
              <a:gd name="connsiteX13" fmla="*/ 981089 w 2614664"/>
              <a:gd name="connsiteY13" fmla="*/ 1258338 h 2544791"/>
              <a:gd name="connsiteX14" fmla="*/ 909652 w 2614664"/>
              <a:gd name="connsiteY14" fmla="*/ 1184043 h 2544791"/>
              <a:gd name="connsiteX15" fmla="*/ 1816432 w 2614664"/>
              <a:gd name="connsiteY15" fmla="*/ 1064028 h 2544791"/>
              <a:gd name="connsiteX16" fmla="*/ 1759282 w 2614664"/>
              <a:gd name="connsiteY16" fmla="*/ 1121178 h 2544791"/>
              <a:gd name="connsiteX17" fmla="*/ 1813574 w 2614664"/>
              <a:gd name="connsiteY17" fmla="*/ 1172613 h 2544791"/>
              <a:gd name="connsiteX18" fmla="*/ 1867867 w 2614664"/>
              <a:gd name="connsiteY18" fmla="*/ 1119273 h 2544791"/>
              <a:gd name="connsiteX19" fmla="*/ 1816432 w 2614664"/>
              <a:gd name="connsiteY19" fmla="*/ 1064028 h 2544791"/>
              <a:gd name="connsiteX20" fmla="*/ 957277 w 2614664"/>
              <a:gd name="connsiteY20" fmla="*/ 835428 h 2544791"/>
              <a:gd name="connsiteX21" fmla="*/ 897270 w 2614664"/>
              <a:gd name="connsiteY21" fmla="*/ 894483 h 2544791"/>
              <a:gd name="connsiteX22" fmla="*/ 955372 w 2614664"/>
              <a:gd name="connsiteY22" fmla="*/ 957348 h 2544791"/>
              <a:gd name="connsiteX23" fmla="*/ 1016332 w 2614664"/>
              <a:gd name="connsiteY23" fmla="*/ 893531 h 2544791"/>
              <a:gd name="connsiteX24" fmla="*/ 957277 w 2614664"/>
              <a:gd name="connsiteY24" fmla="*/ 835428 h 2544791"/>
              <a:gd name="connsiteX25" fmla="*/ 1305892 w 2614664"/>
              <a:gd name="connsiteY25" fmla="*/ 744941 h 2544791"/>
              <a:gd name="connsiteX26" fmla="*/ 1182067 w 2614664"/>
              <a:gd name="connsiteY26" fmla="*/ 868766 h 2544791"/>
              <a:gd name="connsiteX27" fmla="*/ 1300177 w 2614664"/>
              <a:gd name="connsiteY27" fmla="*/ 999258 h 2544791"/>
              <a:gd name="connsiteX28" fmla="*/ 1429717 w 2614664"/>
              <a:gd name="connsiteY28" fmla="*/ 874481 h 2544791"/>
              <a:gd name="connsiteX29" fmla="*/ 1305892 w 2614664"/>
              <a:gd name="connsiteY29" fmla="*/ 744941 h 2544791"/>
              <a:gd name="connsiteX30" fmla="*/ 1924541 w 2614664"/>
              <a:gd name="connsiteY30" fmla="*/ 1754 h 2544791"/>
              <a:gd name="connsiteX31" fmla="*/ 2027887 w 2614664"/>
              <a:gd name="connsiteY31" fmla="*/ 21994 h 2544791"/>
              <a:gd name="connsiteX32" fmla="*/ 2093609 w 2614664"/>
              <a:gd name="connsiteY32" fmla="*/ 212494 h 2544791"/>
              <a:gd name="connsiteX33" fmla="*/ 1916444 w 2614664"/>
              <a:gd name="connsiteY33" fmla="*/ 309649 h 2544791"/>
              <a:gd name="connsiteX34" fmla="*/ 1879297 w 2614664"/>
              <a:gd name="connsiteY34" fmla="*/ 304887 h 2544791"/>
              <a:gd name="connsiteX35" fmla="*/ 1669747 w 2614664"/>
              <a:gd name="connsiteY35" fmla="*/ 627784 h 2544791"/>
              <a:gd name="connsiteX36" fmla="*/ 1706894 w 2614664"/>
              <a:gd name="connsiteY36" fmla="*/ 663027 h 2544791"/>
              <a:gd name="connsiteX37" fmla="*/ 1917397 w 2614664"/>
              <a:gd name="connsiteY37" fmla="*/ 925917 h 2544791"/>
              <a:gd name="connsiteX38" fmla="*/ 2029792 w 2614664"/>
              <a:gd name="connsiteY38" fmla="*/ 902104 h 2544791"/>
              <a:gd name="connsiteX39" fmla="*/ 2097419 w 2614664"/>
              <a:gd name="connsiteY39" fmla="*/ 884007 h 2544791"/>
              <a:gd name="connsiteX40" fmla="*/ 2124089 w 2614664"/>
              <a:gd name="connsiteY40" fmla="*/ 838287 h 2544791"/>
              <a:gd name="connsiteX41" fmla="*/ 2267917 w 2614664"/>
              <a:gd name="connsiteY41" fmla="*/ 703984 h 2544791"/>
              <a:gd name="connsiteX42" fmla="*/ 2426984 w 2614664"/>
              <a:gd name="connsiteY42" fmla="*/ 814474 h 2544791"/>
              <a:gd name="connsiteX43" fmla="*/ 2351737 w 2614664"/>
              <a:gd name="connsiteY43" fmla="*/ 997354 h 2544791"/>
              <a:gd name="connsiteX44" fmla="*/ 2157427 w 2614664"/>
              <a:gd name="connsiteY44" fmla="*/ 960207 h 2544791"/>
              <a:gd name="connsiteX45" fmla="*/ 2126947 w 2614664"/>
              <a:gd name="connsiteY45" fmla="*/ 931632 h 2544791"/>
              <a:gd name="connsiteX46" fmla="*/ 1953592 w 2614664"/>
              <a:gd name="connsiteY46" fmla="*/ 985924 h 2544791"/>
              <a:gd name="connsiteX47" fmla="*/ 1954544 w 2614664"/>
              <a:gd name="connsiteY47" fmla="*/ 1022119 h 2544791"/>
              <a:gd name="connsiteX48" fmla="*/ 1971689 w 2614664"/>
              <a:gd name="connsiteY48" fmla="*/ 1289772 h 2544791"/>
              <a:gd name="connsiteX49" fmla="*/ 1981214 w 2614664"/>
              <a:gd name="connsiteY49" fmla="*/ 1332634 h 2544791"/>
              <a:gd name="connsiteX50" fmla="*/ 2294587 w 2614664"/>
              <a:gd name="connsiteY50" fmla="*/ 1542184 h 2544791"/>
              <a:gd name="connsiteX51" fmla="*/ 2354594 w 2614664"/>
              <a:gd name="connsiteY51" fmla="*/ 1579332 h 2544791"/>
              <a:gd name="connsiteX52" fmla="*/ 2526997 w 2614664"/>
              <a:gd name="connsiteY52" fmla="*/ 1556472 h 2544791"/>
              <a:gd name="connsiteX53" fmla="*/ 2614627 w 2614664"/>
              <a:gd name="connsiteY53" fmla="*/ 1691727 h 2544791"/>
              <a:gd name="connsiteX54" fmla="*/ 2456512 w 2614664"/>
              <a:gd name="connsiteY54" fmla="*/ 1851747 h 2544791"/>
              <a:gd name="connsiteX55" fmla="*/ 2304112 w 2614664"/>
              <a:gd name="connsiteY55" fmla="*/ 1682202 h 2544791"/>
              <a:gd name="connsiteX56" fmla="*/ 2308874 w 2614664"/>
              <a:gd name="connsiteY56" fmla="*/ 1622194 h 2544791"/>
              <a:gd name="connsiteX57" fmla="*/ 1996454 w 2614664"/>
              <a:gd name="connsiteY57" fmla="*/ 1408834 h 2544791"/>
              <a:gd name="connsiteX58" fmla="*/ 1946924 w 2614664"/>
              <a:gd name="connsiteY58" fmla="*/ 1391689 h 2544791"/>
              <a:gd name="connsiteX59" fmla="*/ 1650697 w 2614664"/>
              <a:gd name="connsiteY59" fmla="*/ 1766974 h 2544791"/>
              <a:gd name="connsiteX60" fmla="*/ 1810717 w 2614664"/>
              <a:gd name="connsiteY60" fmla="*/ 1966999 h 2544791"/>
              <a:gd name="connsiteX61" fmla="*/ 1848817 w 2614664"/>
              <a:gd name="connsiteY61" fmla="*/ 2015577 h 2544791"/>
              <a:gd name="connsiteX62" fmla="*/ 1904062 w 2614664"/>
              <a:gd name="connsiteY62" fmla="*/ 2005099 h 2544791"/>
              <a:gd name="connsiteX63" fmla="*/ 2072654 w 2614664"/>
              <a:gd name="connsiteY63" fmla="*/ 2100349 h 2544791"/>
              <a:gd name="connsiteX64" fmla="*/ 2018362 w 2614664"/>
              <a:gd name="connsiteY64" fmla="*/ 2286087 h 2544791"/>
              <a:gd name="connsiteX65" fmla="*/ 1825004 w 2614664"/>
              <a:gd name="connsiteY65" fmla="*/ 2276562 h 2544791"/>
              <a:gd name="connsiteX66" fmla="*/ 1790714 w 2614664"/>
              <a:gd name="connsiteY66" fmla="*/ 2086062 h 2544791"/>
              <a:gd name="connsiteX67" fmla="*/ 1805954 w 2614664"/>
              <a:gd name="connsiteY67" fmla="*/ 2062249 h 2544791"/>
              <a:gd name="connsiteX68" fmla="*/ 1584974 w 2614664"/>
              <a:gd name="connsiteY68" fmla="*/ 1801264 h 2544791"/>
              <a:gd name="connsiteX69" fmla="*/ 1223024 w 2614664"/>
              <a:gd name="connsiteY69" fmla="*/ 1853652 h 2544791"/>
              <a:gd name="connsiteX70" fmla="*/ 1176352 w 2614664"/>
              <a:gd name="connsiteY70" fmla="*/ 2243224 h 2544791"/>
              <a:gd name="connsiteX71" fmla="*/ 1258267 w 2614664"/>
              <a:gd name="connsiteY71" fmla="*/ 2466109 h 2544791"/>
              <a:gd name="connsiteX72" fmla="*/ 1035382 w 2614664"/>
              <a:gd name="connsiteY72" fmla="*/ 2518497 h 2544791"/>
              <a:gd name="connsiteX73" fmla="*/ 999187 w 2614664"/>
              <a:gd name="connsiteY73" fmla="*/ 2292754 h 2544791"/>
              <a:gd name="connsiteX74" fmla="*/ 1081102 w 2614664"/>
              <a:gd name="connsiteY74" fmla="*/ 2238462 h 2544791"/>
              <a:gd name="connsiteX75" fmla="*/ 1119202 w 2614664"/>
              <a:gd name="connsiteY75" fmla="*/ 2216554 h 2544791"/>
              <a:gd name="connsiteX76" fmla="*/ 1160159 w 2614664"/>
              <a:gd name="connsiteY76" fmla="*/ 1885084 h 2544791"/>
              <a:gd name="connsiteX77" fmla="*/ 1163969 w 2614664"/>
              <a:gd name="connsiteY77" fmla="*/ 1861272 h 2544791"/>
              <a:gd name="connsiteX78" fmla="*/ 1135394 w 2614664"/>
              <a:gd name="connsiteY78" fmla="*/ 1834602 h 2544791"/>
              <a:gd name="connsiteX79" fmla="*/ 896317 w 2614664"/>
              <a:gd name="connsiteY79" fmla="*/ 1709824 h 2544791"/>
              <a:gd name="connsiteX80" fmla="*/ 852502 w 2614664"/>
              <a:gd name="connsiteY80" fmla="*/ 1714587 h 2544791"/>
              <a:gd name="connsiteX81" fmla="*/ 830594 w 2614664"/>
              <a:gd name="connsiteY81" fmla="*/ 1746019 h 2544791"/>
              <a:gd name="connsiteX82" fmla="*/ 816307 w 2614664"/>
              <a:gd name="connsiteY82" fmla="*/ 1858414 h 2544791"/>
              <a:gd name="connsiteX83" fmla="*/ 766777 w 2614664"/>
              <a:gd name="connsiteY83" fmla="*/ 2040342 h 2544791"/>
              <a:gd name="connsiteX84" fmla="*/ 580087 w 2614664"/>
              <a:gd name="connsiteY84" fmla="*/ 2040342 h 2544791"/>
              <a:gd name="connsiteX85" fmla="*/ 528652 w 2614664"/>
              <a:gd name="connsiteY85" fmla="*/ 1857462 h 2544791"/>
              <a:gd name="connsiteX86" fmla="*/ 687719 w 2614664"/>
              <a:gd name="connsiteY86" fmla="*/ 1762212 h 2544791"/>
              <a:gd name="connsiteX87" fmla="*/ 778207 w 2614664"/>
              <a:gd name="connsiteY87" fmla="*/ 1720302 h 2544791"/>
              <a:gd name="connsiteX88" fmla="*/ 778207 w 2614664"/>
              <a:gd name="connsiteY88" fmla="*/ 1585999 h 2544791"/>
              <a:gd name="connsiteX89" fmla="*/ 690577 w 2614664"/>
              <a:gd name="connsiteY89" fmla="*/ 1417407 h 2544791"/>
              <a:gd name="connsiteX90" fmla="*/ 661049 w 2614664"/>
              <a:gd name="connsiteY90" fmla="*/ 1378354 h 2544791"/>
              <a:gd name="connsiteX91" fmla="*/ 627712 w 2614664"/>
              <a:gd name="connsiteY91" fmla="*/ 1382164 h 2544791"/>
              <a:gd name="connsiteX92" fmla="*/ 401969 w 2614664"/>
              <a:gd name="connsiteY92" fmla="*/ 1395499 h 2544791"/>
              <a:gd name="connsiteX93" fmla="*/ 354344 w 2614664"/>
              <a:gd name="connsiteY93" fmla="*/ 1400262 h 2544791"/>
              <a:gd name="connsiteX94" fmla="*/ 298147 w 2614664"/>
              <a:gd name="connsiteY94" fmla="*/ 1438362 h 2544791"/>
              <a:gd name="connsiteX95" fmla="*/ 122887 w 2614664"/>
              <a:gd name="connsiteY95" fmla="*/ 1534564 h 2544791"/>
              <a:gd name="connsiteX96" fmla="*/ 14 w 2614664"/>
              <a:gd name="connsiteY96" fmla="*/ 1385974 h 2544791"/>
              <a:gd name="connsiteX97" fmla="*/ 119077 w 2614664"/>
              <a:gd name="connsiteY97" fmla="*/ 1229764 h 2544791"/>
              <a:gd name="connsiteX98" fmla="*/ 298147 w 2614664"/>
              <a:gd name="connsiteY98" fmla="*/ 1320252 h 2544791"/>
              <a:gd name="connsiteX99" fmla="*/ 307672 w 2614664"/>
              <a:gd name="connsiteY99" fmla="*/ 1342159 h 2544791"/>
              <a:gd name="connsiteX100" fmla="*/ 621044 w 2614664"/>
              <a:gd name="connsiteY100" fmla="*/ 1322157 h 2544791"/>
              <a:gd name="connsiteX101" fmla="*/ 662002 w 2614664"/>
              <a:gd name="connsiteY101" fmla="*/ 1301202 h 2544791"/>
              <a:gd name="connsiteX102" fmla="*/ 667717 w 2614664"/>
              <a:gd name="connsiteY102" fmla="*/ 1055457 h 2544791"/>
              <a:gd name="connsiteX103" fmla="*/ 468644 w 2614664"/>
              <a:gd name="connsiteY103" fmla="*/ 937347 h 2544791"/>
              <a:gd name="connsiteX104" fmla="*/ 239092 w 2614664"/>
              <a:gd name="connsiteY104" fmla="*/ 915439 h 2544791"/>
              <a:gd name="connsiteX105" fmla="*/ 281954 w 2614664"/>
              <a:gd name="connsiteY105" fmla="*/ 690649 h 2544791"/>
              <a:gd name="connsiteX106" fmla="*/ 500077 w 2614664"/>
              <a:gd name="connsiteY106" fmla="*/ 744942 h 2544791"/>
              <a:gd name="connsiteX107" fmla="*/ 518174 w 2614664"/>
              <a:gd name="connsiteY107" fmla="*/ 850669 h 2544791"/>
              <a:gd name="connsiteX108" fmla="*/ 524842 w 2614664"/>
              <a:gd name="connsiteY108" fmla="*/ 894484 h 2544791"/>
              <a:gd name="connsiteX109" fmla="*/ 688672 w 2614664"/>
              <a:gd name="connsiteY109" fmla="*/ 986877 h 2544791"/>
              <a:gd name="connsiteX110" fmla="*/ 848692 w 2614664"/>
              <a:gd name="connsiteY110" fmla="*/ 728749 h 2544791"/>
              <a:gd name="connsiteX111" fmla="*/ 832499 w 2614664"/>
              <a:gd name="connsiteY111" fmla="*/ 681124 h 2544791"/>
              <a:gd name="connsiteX112" fmla="*/ 621044 w 2614664"/>
              <a:gd name="connsiteY112" fmla="*/ 320127 h 2544791"/>
              <a:gd name="connsiteX113" fmla="*/ 472454 w 2614664"/>
              <a:gd name="connsiteY113" fmla="*/ 290599 h 2544791"/>
              <a:gd name="connsiteX114" fmla="*/ 450547 w 2614664"/>
              <a:gd name="connsiteY114" fmla="*/ 69619 h 2544791"/>
              <a:gd name="connsiteX115" fmla="*/ 674384 w 2614664"/>
              <a:gd name="connsiteY115" fmla="*/ 53427 h 2544791"/>
              <a:gd name="connsiteX116" fmla="*/ 677242 w 2614664"/>
              <a:gd name="connsiteY116" fmla="*/ 281074 h 2544791"/>
              <a:gd name="connsiteX117" fmla="*/ 685814 w 2614664"/>
              <a:gd name="connsiteY117" fmla="*/ 312507 h 2544791"/>
              <a:gd name="connsiteX118" fmla="*/ 901079 w 2614664"/>
              <a:gd name="connsiteY118" fmla="*/ 682077 h 2544791"/>
              <a:gd name="connsiteX119" fmla="*/ 1144919 w 2614664"/>
              <a:gd name="connsiteY119" fmla="*/ 558252 h 2544791"/>
              <a:gd name="connsiteX120" fmla="*/ 1191592 w 2614664"/>
              <a:gd name="connsiteY120" fmla="*/ 523962 h 2544791"/>
              <a:gd name="connsiteX121" fmla="*/ 1149682 w 2614664"/>
              <a:gd name="connsiteY121" fmla="*/ 455382 h 2544791"/>
              <a:gd name="connsiteX122" fmla="*/ 1059194 w 2614664"/>
              <a:gd name="connsiteY122" fmla="*/ 265834 h 2544791"/>
              <a:gd name="connsiteX123" fmla="*/ 1238264 w 2614664"/>
              <a:gd name="connsiteY123" fmla="*/ 160107 h 2544791"/>
              <a:gd name="connsiteX124" fmla="*/ 1363042 w 2614664"/>
              <a:gd name="connsiteY124" fmla="*/ 322032 h 2544791"/>
              <a:gd name="connsiteX125" fmla="*/ 1283032 w 2614664"/>
              <a:gd name="connsiteY125" fmla="*/ 447762 h 2544791"/>
              <a:gd name="connsiteX126" fmla="*/ 1251599 w 2614664"/>
              <a:gd name="connsiteY126" fmla="*/ 520152 h 2544791"/>
              <a:gd name="connsiteX127" fmla="*/ 1307797 w 2614664"/>
              <a:gd name="connsiteY127" fmla="*/ 535392 h 2544791"/>
              <a:gd name="connsiteX128" fmla="*/ 1620217 w 2614664"/>
              <a:gd name="connsiteY128" fmla="*/ 606829 h 2544791"/>
              <a:gd name="connsiteX129" fmla="*/ 1810717 w 2614664"/>
              <a:gd name="connsiteY129" fmla="*/ 306792 h 2544791"/>
              <a:gd name="connsiteX130" fmla="*/ 1829767 w 2614664"/>
              <a:gd name="connsiteY130" fmla="*/ 255357 h 2544791"/>
              <a:gd name="connsiteX131" fmla="*/ 1832624 w 2614664"/>
              <a:gd name="connsiteY131" fmla="*/ 51522 h 2544791"/>
              <a:gd name="connsiteX132" fmla="*/ 1924541 w 2614664"/>
              <a:gd name="connsiteY132" fmla="*/ 1754 h 2544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2614664" h="2544791">
                <a:moveTo>
                  <a:pt x="1213500" y="1488843"/>
                </a:moveTo>
                <a:cubicBezTo>
                  <a:pt x="1153492" y="1487890"/>
                  <a:pt x="1105867" y="1536468"/>
                  <a:pt x="1105867" y="1597428"/>
                </a:cubicBezTo>
                <a:cubicBezTo>
                  <a:pt x="1105867" y="1661245"/>
                  <a:pt x="1151587" y="1706965"/>
                  <a:pt x="1212547" y="1706013"/>
                </a:cubicBezTo>
                <a:cubicBezTo>
                  <a:pt x="1274460" y="1705060"/>
                  <a:pt x="1321132" y="1660293"/>
                  <a:pt x="1323037" y="1598380"/>
                </a:cubicBezTo>
                <a:cubicBezTo>
                  <a:pt x="1323990" y="1542183"/>
                  <a:pt x="1270649" y="1489795"/>
                  <a:pt x="1213500" y="1488843"/>
                </a:cubicBezTo>
                <a:close/>
                <a:moveTo>
                  <a:pt x="1470674" y="1264053"/>
                </a:moveTo>
                <a:cubicBezTo>
                  <a:pt x="1443052" y="1264053"/>
                  <a:pt x="1425907" y="1282150"/>
                  <a:pt x="1424954" y="1308820"/>
                </a:cubicBezTo>
                <a:cubicBezTo>
                  <a:pt x="1424002" y="1339300"/>
                  <a:pt x="1443052" y="1354540"/>
                  <a:pt x="1473532" y="1359303"/>
                </a:cubicBezTo>
                <a:cubicBezTo>
                  <a:pt x="1500202" y="1355493"/>
                  <a:pt x="1520204" y="1340253"/>
                  <a:pt x="1519252" y="1310725"/>
                </a:cubicBezTo>
                <a:cubicBezTo>
                  <a:pt x="1519252" y="1281198"/>
                  <a:pt x="1500202" y="1263100"/>
                  <a:pt x="1470674" y="1264053"/>
                </a:cubicBezTo>
                <a:close/>
                <a:moveTo>
                  <a:pt x="909652" y="1184043"/>
                </a:moveTo>
                <a:cubicBezTo>
                  <a:pt x="868694" y="1184043"/>
                  <a:pt x="837262" y="1218333"/>
                  <a:pt x="838214" y="1261196"/>
                </a:cubicBezTo>
                <a:cubicBezTo>
                  <a:pt x="840119" y="1302153"/>
                  <a:pt x="872504" y="1333585"/>
                  <a:pt x="911557" y="1332633"/>
                </a:cubicBezTo>
                <a:cubicBezTo>
                  <a:pt x="950609" y="1331681"/>
                  <a:pt x="981089" y="1299296"/>
                  <a:pt x="981089" y="1258338"/>
                </a:cubicBezTo>
                <a:cubicBezTo>
                  <a:pt x="981089" y="1217381"/>
                  <a:pt x="950609" y="1184995"/>
                  <a:pt x="909652" y="1184043"/>
                </a:cubicBezTo>
                <a:close/>
                <a:moveTo>
                  <a:pt x="1816432" y="1064028"/>
                </a:moveTo>
                <a:cubicBezTo>
                  <a:pt x="1782142" y="1064028"/>
                  <a:pt x="1759282" y="1086888"/>
                  <a:pt x="1759282" y="1121178"/>
                </a:cubicBezTo>
                <a:cubicBezTo>
                  <a:pt x="1759282" y="1154516"/>
                  <a:pt x="1782142" y="1170708"/>
                  <a:pt x="1813574" y="1172613"/>
                </a:cubicBezTo>
                <a:cubicBezTo>
                  <a:pt x="1847865" y="1171660"/>
                  <a:pt x="1866915" y="1154516"/>
                  <a:pt x="1867867" y="1119273"/>
                </a:cubicBezTo>
                <a:cubicBezTo>
                  <a:pt x="1867867" y="1085935"/>
                  <a:pt x="1849770" y="1064028"/>
                  <a:pt x="1816432" y="1064028"/>
                </a:cubicBezTo>
                <a:close/>
                <a:moveTo>
                  <a:pt x="957277" y="835428"/>
                </a:moveTo>
                <a:cubicBezTo>
                  <a:pt x="923940" y="832571"/>
                  <a:pt x="896317" y="860193"/>
                  <a:pt x="897270" y="894483"/>
                </a:cubicBezTo>
                <a:cubicBezTo>
                  <a:pt x="898222" y="931631"/>
                  <a:pt x="919177" y="954491"/>
                  <a:pt x="955372" y="957348"/>
                </a:cubicBezTo>
                <a:cubicBezTo>
                  <a:pt x="986805" y="960206"/>
                  <a:pt x="1016332" y="929726"/>
                  <a:pt x="1016332" y="893531"/>
                </a:cubicBezTo>
                <a:cubicBezTo>
                  <a:pt x="1011570" y="862098"/>
                  <a:pt x="993472" y="838286"/>
                  <a:pt x="957277" y="835428"/>
                </a:cubicBezTo>
                <a:close/>
                <a:moveTo>
                  <a:pt x="1305892" y="744941"/>
                </a:moveTo>
                <a:cubicBezTo>
                  <a:pt x="1237312" y="744941"/>
                  <a:pt x="1183972" y="798281"/>
                  <a:pt x="1182067" y="868766"/>
                </a:cubicBezTo>
                <a:cubicBezTo>
                  <a:pt x="1180162" y="940204"/>
                  <a:pt x="1232550" y="998306"/>
                  <a:pt x="1300177" y="999258"/>
                </a:cubicBezTo>
                <a:cubicBezTo>
                  <a:pt x="1372567" y="1000211"/>
                  <a:pt x="1428765" y="945918"/>
                  <a:pt x="1429717" y="874481"/>
                </a:cubicBezTo>
                <a:cubicBezTo>
                  <a:pt x="1430670" y="802091"/>
                  <a:pt x="1376377" y="745893"/>
                  <a:pt x="1305892" y="744941"/>
                </a:cubicBezTo>
                <a:close/>
                <a:moveTo>
                  <a:pt x="1924541" y="1754"/>
                </a:moveTo>
                <a:cubicBezTo>
                  <a:pt x="1959069" y="-3485"/>
                  <a:pt x="1995502" y="2944"/>
                  <a:pt x="2027887" y="21994"/>
                </a:cubicBezTo>
                <a:cubicBezTo>
                  <a:pt x="2092657" y="61047"/>
                  <a:pt x="2121232" y="141057"/>
                  <a:pt x="2093609" y="212494"/>
                </a:cubicBezTo>
                <a:cubicBezTo>
                  <a:pt x="2065987" y="282979"/>
                  <a:pt x="1994549" y="322032"/>
                  <a:pt x="1916444" y="309649"/>
                </a:cubicBezTo>
                <a:cubicBezTo>
                  <a:pt x="1904062" y="307744"/>
                  <a:pt x="1891679" y="306792"/>
                  <a:pt x="1879297" y="304887"/>
                </a:cubicBezTo>
                <a:cubicBezTo>
                  <a:pt x="1814527" y="416329"/>
                  <a:pt x="1744994" y="523962"/>
                  <a:pt x="1669747" y="627784"/>
                </a:cubicBezTo>
                <a:cubicBezTo>
                  <a:pt x="1674509" y="647787"/>
                  <a:pt x="1693559" y="652549"/>
                  <a:pt x="1706894" y="663027"/>
                </a:cubicBezTo>
                <a:cubicBezTo>
                  <a:pt x="1799287" y="732559"/>
                  <a:pt x="1873582" y="817332"/>
                  <a:pt x="1917397" y="925917"/>
                </a:cubicBezTo>
                <a:cubicBezTo>
                  <a:pt x="1958354" y="936394"/>
                  <a:pt x="1991692" y="909724"/>
                  <a:pt x="2029792" y="902104"/>
                </a:cubicBezTo>
                <a:cubicBezTo>
                  <a:pt x="2052652" y="897342"/>
                  <a:pt x="2074559" y="889722"/>
                  <a:pt x="2097419" y="884007"/>
                </a:cubicBezTo>
                <a:cubicBezTo>
                  <a:pt x="2121232" y="877339"/>
                  <a:pt x="2121232" y="857337"/>
                  <a:pt x="2124089" y="838287"/>
                </a:cubicBezTo>
                <a:cubicBezTo>
                  <a:pt x="2136472" y="762087"/>
                  <a:pt x="2193622" y="708747"/>
                  <a:pt x="2267917" y="703984"/>
                </a:cubicBezTo>
                <a:cubicBezTo>
                  <a:pt x="2338402" y="698269"/>
                  <a:pt x="2406982" y="745894"/>
                  <a:pt x="2426984" y="814474"/>
                </a:cubicBezTo>
                <a:cubicBezTo>
                  <a:pt x="2447939" y="886864"/>
                  <a:pt x="2416507" y="962112"/>
                  <a:pt x="2351737" y="997354"/>
                </a:cubicBezTo>
                <a:cubicBezTo>
                  <a:pt x="2285062" y="1032597"/>
                  <a:pt x="2208862" y="1018309"/>
                  <a:pt x="2157427" y="960207"/>
                </a:cubicBezTo>
                <a:cubicBezTo>
                  <a:pt x="2147902" y="949729"/>
                  <a:pt x="2142187" y="935442"/>
                  <a:pt x="2126947" y="931632"/>
                </a:cubicBezTo>
                <a:cubicBezTo>
                  <a:pt x="2070749" y="955444"/>
                  <a:pt x="2012647" y="971637"/>
                  <a:pt x="1953592" y="985924"/>
                </a:cubicBezTo>
                <a:cubicBezTo>
                  <a:pt x="1943114" y="998307"/>
                  <a:pt x="1951687" y="1010689"/>
                  <a:pt x="1954544" y="1022119"/>
                </a:cubicBezTo>
                <a:cubicBezTo>
                  <a:pt x="1978357" y="1109749"/>
                  <a:pt x="1982167" y="1199284"/>
                  <a:pt x="1971689" y="1289772"/>
                </a:cubicBezTo>
                <a:cubicBezTo>
                  <a:pt x="1969784" y="1305012"/>
                  <a:pt x="1965022" y="1321204"/>
                  <a:pt x="1981214" y="1332634"/>
                </a:cubicBezTo>
                <a:cubicBezTo>
                  <a:pt x="2091704" y="1394547"/>
                  <a:pt x="2189812" y="1472652"/>
                  <a:pt x="2294587" y="1542184"/>
                </a:cubicBezTo>
                <a:cubicBezTo>
                  <a:pt x="2314589" y="1554567"/>
                  <a:pt x="2334592" y="1566949"/>
                  <a:pt x="2354594" y="1579332"/>
                </a:cubicBezTo>
                <a:cubicBezTo>
                  <a:pt x="2406982" y="1536469"/>
                  <a:pt x="2465084" y="1526944"/>
                  <a:pt x="2526997" y="1556472"/>
                </a:cubicBezTo>
                <a:cubicBezTo>
                  <a:pt x="2583195" y="1583142"/>
                  <a:pt x="2612722" y="1629814"/>
                  <a:pt x="2614627" y="1691727"/>
                </a:cubicBezTo>
                <a:cubicBezTo>
                  <a:pt x="2616532" y="1781262"/>
                  <a:pt x="2545095" y="1852699"/>
                  <a:pt x="2456512" y="1851747"/>
                </a:cubicBezTo>
                <a:cubicBezTo>
                  <a:pt x="2366024" y="1850794"/>
                  <a:pt x="2297444" y="1773642"/>
                  <a:pt x="2304112" y="1682202"/>
                </a:cubicBezTo>
                <a:cubicBezTo>
                  <a:pt x="2305064" y="1662199"/>
                  <a:pt x="2319352" y="1643149"/>
                  <a:pt x="2308874" y="1622194"/>
                </a:cubicBezTo>
                <a:cubicBezTo>
                  <a:pt x="2205052" y="1550757"/>
                  <a:pt x="2101229" y="1479319"/>
                  <a:pt x="1996454" y="1408834"/>
                </a:cubicBezTo>
                <a:cubicBezTo>
                  <a:pt x="1982167" y="1399309"/>
                  <a:pt x="1969784" y="1379307"/>
                  <a:pt x="1946924" y="1391689"/>
                </a:cubicBezTo>
                <a:cubicBezTo>
                  <a:pt x="1899299" y="1556472"/>
                  <a:pt x="1797382" y="1679344"/>
                  <a:pt x="1650697" y="1766974"/>
                </a:cubicBezTo>
                <a:cubicBezTo>
                  <a:pt x="1696417" y="1840317"/>
                  <a:pt x="1758329" y="1899372"/>
                  <a:pt x="1810717" y="1966999"/>
                </a:cubicBezTo>
                <a:cubicBezTo>
                  <a:pt x="1823099" y="1983192"/>
                  <a:pt x="1836434" y="1999384"/>
                  <a:pt x="1848817" y="2015577"/>
                </a:cubicBezTo>
                <a:cubicBezTo>
                  <a:pt x="1866914" y="2011767"/>
                  <a:pt x="1885012" y="2007957"/>
                  <a:pt x="1904062" y="2005099"/>
                </a:cubicBezTo>
                <a:cubicBezTo>
                  <a:pt x="1979309" y="1994622"/>
                  <a:pt x="2045984" y="2033674"/>
                  <a:pt x="2072654" y="2100349"/>
                </a:cubicBezTo>
                <a:cubicBezTo>
                  <a:pt x="2099324" y="2167024"/>
                  <a:pt x="2077417" y="2244177"/>
                  <a:pt x="2018362" y="2286087"/>
                </a:cubicBezTo>
                <a:cubicBezTo>
                  <a:pt x="1960259" y="2327997"/>
                  <a:pt x="1879297" y="2324187"/>
                  <a:pt x="1825004" y="2276562"/>
                </a:cubicBezTo>
                <a:cubicBezTo>
                  <a:pt x="1771664" y="2228937"/>
                  <a:pt x="1757377" y="2151784"/>
                  <a:pt x="1790714" y="2086062"/>
                </a:cubicBezTo>
                <a:cubicBezTo>
                  <a:pt x="1794524" y="2077489"/>
                  <a:pt x="1801192" y="2069869"/>
                  <a:pt x="1805954" y="2062249"/>
                </a:cubicBezTo>
                <a:cubicBezTo>
                  <a:pt x="1737374" y="1970809"/>
                  <a:pt x="1666889" y="1881274"/>
                  <a:pt x="1584974" y="1801264"/>
                </a:cubicBezTo>
                <a:cubicBezTo>
                  <a:pt x="1469722" y="1854604"/>
                  <a:pt x="1347802" y="1867939"/>
                  <a:pt x="1223024" y="1853652"/>
                </a:cubicBezTo>
                <a:cubicBezTo>
                  <a:pt x="1207784" y="1983192"/>
                  <a:pt x="1191592" y="2113684"/>
                  <a:pt x="1176352" y="2243224"/>
                </a:cubicBezTo>
                <a:cubicBezTo>
                  <a:pt x="1270649" y="2286087"/>
                  <a:pt x="1305892" y="2382289"/>
                  <a:pt x="1258267" y="2466109"/>
                </a:cubicBezTo>
                <a:cubicBezTo>
                  <a:pt x="1213499" y="2544214"/>
                  <a:pt x="1110629" y="2568979"/>
                  <a:pt x="1035382" y="2518497"/>
                </a:cubicBezTo>
                <a:cubicBezTo>
                  <a:pt x="960134" y="2468014"/>
                  <a:pt x="943942" y="2365144"/>
                  <a:pt x="999187" y="2292754"/>
                </a:cubicBezTo>
                <a:cubicBezTo>
                  <a:pt x="1021094" y="2266084"/>
                  <a:pt x="1048717" y="2248939"/>
                  <a:pt x="1081102" y="2238462"/>
                </a:cubicBezTo>
                <a:cubicBezTo>
                  <a:pt x="1095389" y="2234652"/>
                  <a:pt x="1114439" y="2237509"/>
                  <a:pt x="1119202" y="2216554"/>
                </a:cubicBezTo>
                <a:cubicBezTo>
                  <a:pt x="1129679" y="2105112"/>
                  <a:pt x="1142062" y="1994622"/>
                  <a:pt x="1160159" y="1885084"/>
                </a:cubicBezTo>
                <a:cubicBezTo>
                  <a:pt x="1158254" y="1878417"/>
                  <a:pt x="1161112" y="1868892"/>
                  <a:pt x="1163969" y="1861272"/>
                </a:cubicBezTo>
                <a:cubicBezTo>
                  <a:pt x="1163017" y="1842222"/>
                  <a:pt x="1149682" y="1838412"/>
                  <a:pt x="1135394" y="1834602"/>
                </a:cubicBezTo>
                <a:cubicBezTo>
                  <a:pt x="1046812" y="1809837"/>
                  <a:pt x="966802" y="1767927"/>
                  <a:pt x="896317" y="1709824"/>
                </a:cubicBezTo>
                <a:cubicBezTo>
                  <a:pt x="877267" y="1693632"/>
                  <a:pt x="864884" y="1691727"/>
                  <a:pt x="852502" y="1714587"/>
                </a:cubicBezTo>
                <a:cubicBezTo>
                  <a:pt x="845834" y="1726017"/>
                  <a:pt x="839167" y="1736494"/>
                  <a:pt x="830594" y="1746019"/>
                </a:cubicBezTo>
                <a:cubicBezTo>
                  <a:pt x="802019" y="1780309"/>
                  <a:pt x="787732" y="1809837"/>
                  <a:pt x="816307" y="1858414"/>
                </a:cubicBezTo>
                <a:cubicBezTo>
                  <a:pt x="851549" y="1919374"/>
                  <a:pt x="823927" y="1998432"/>
                  <a:pt x="766777" y="2040342"/>
                </a:cubicBezTo>
                <a:cubicBezTo>
                  <a:pt x="711532" y="2081299"/>
                  <a:pt x="635332" y="2081299"/>
                  <a:pt x="580087" y="2040342"/>
                </a:cubicBezTo>
                <a:cubicBezTo>
                  <a:pt x="523889" y="1998432"/>
                  <a:pt x="502934" y="1923184"/>
                  <a:pt x="528652" y="1857462"/>
                </a:cubicBezTo>
                <a:cubicBezTo>
                  <a:pt x="554369" y="1793644"/>
                  <a:pt x="621044" y="1747924"/>
                  <a:pt x="687719" y="1762212"/>
                </a:cubicBezTo>
                <a:cubicBezTo>
                  <a:pt x="735344" y="1772689"/>
                  <a:pt x="755347" y="1755544"/>
                  <a:pt x="778207" y="1720302"/>
                </a:cubicBezTo>
                <a:cubicBezTo>
                  <a:pt x="823927" y="1649817"/>
                  <a:pt x="825832" y="1650769"/>
                  <a:pt x="778207" y="1585999"/>
                </a:cubicBezTo>
                <a:cubicBezTo>
                  <a:pt x="741059" y="1533612"/>
                  <a:pt x="712484" y="1477414"/>
                  <a:pt x="690577" y="1417407"/>
                </a:cubicBezTo>
                <a:cubicBezTo>
                  <a:pt x="684862" y="1401214"/>
                  <a:pt x="683909" y="1382164"/>
                  <a:pt x="661049" y="1378354"/>
                </a:cubicBezTo>
                <a:cubicBezTo>
                  <a:pt x="650572" y="1384069"/>
                  <a:pt x="639142" y="1383117"/>
                  <a:pt x="627712" y="1382164"/>
                </a:cubicBezTo>
                <a:cubicBezTo>
                  <a:pt x="552464" y="1390737"/>
                  <a:pt x="477217" y="1393594"/>
                  <a:pt x="401969" y="1395499"/>
                </a:cubicBezTo>
                <a:cubicBezTo>
                  <a:pt x="385777" y="1397404"/>
                  <a:pt x="370537" y="1400262"/>
                  <a:pt x="354344" y="1400262"/>
                </a:cubicBezTo>
                <a:cubicBezTo>
                  <a:pt x="327674" y="1401214"/>
                  <a:pt x="309577" y="1407882"/>
                  <a:pt x="298147" y="1438362"/>
                </a:cubicBezTo>
                <a:cubicBezTo>
                  <a:pt x="270524" y="1512657"/>
                  <a:pt x="196229" y="1549804"/>
                  <a:pt x="122887" y="1534564"/>
                </a:cubicBezTo>
                <a:cubicBezTo>
                  <a:pt x="50497" y="1519324"/>
                  <a:pt x="967" y="1459317"/>
                  <a:pt x="14" y="1385974"/>
                </a:cubicBezTo>
                <a:cubicBezTo>
                  <a:pt x="-938" y="1308822"/>
                  <a:pt x="45734" y="1247862"/>
                  <a:pt x="119077" y="1229764"/>
                </a:cubicBezTo>
                <a:cubicBezTo>
                  <a:pt x="192419" y="1211667"/>
                  <a:pt x="264809" y="1248814"/>
                  <a:pt x="298147" y="1320252"/>
                </a:cubicBezTo>
                <a:cubicBezTo>
                  <a:pt x="301957" y="1326919"/>
                  <a:pt x="304814" y="1334539"/>
                  <a:pt x="307672" y="1342159"/>
                </a:cubicBezTo>
                <a:cubicBezTo>
                  <a:pt x="412447" y="1335492"/>
                  <a:pt x="516269" y="1328824"/>
                  <a:pt x="621044" y="1322157"/>
                </a:cubicBezTo>
                <a:cubicBezTo>
                  <a:pt x="636284" y="1321204"/>
                  <a:pt x="658192" y="1326919"/>
                  <a:pt x="662002" y="1301202"/>
                </a:cubicBezTo>
                <a:cubicBezTo>
                  <a:pt x="646762" y="1218334"/>
                  <a:pt x="650572" y="1137372"/>
                  <a:pt x="667717" y="1055457"/>
                </a:cubicBezTo>
                <a:cubicBezTo>
                  <a:pt x="600089" y="1017357"/>
                  <a:pt x="542939" y="964017"/>
                  <a:pt x="468644" y="937347"/>
                </a:cubicBezTo>
                <a:cubicBezTo>
                  <a:pt x="392444" y="999259"/>
                  <a:pt x="293384" y="989734"/>
                  <a:pt x="239092" y="915439"/>
                </a:cubicBezTo>
                <a:cubicBezTo>
                  <a:pt x="186704" y="843049"/>
                  <a:pt x="205754" y="738274"/>
                  <a:pt x="281954" y="690649"/>
                </a:cubicBezTo>
                <a:cubicBezTo>
                  <a:pt x="356249" y="643977"/>
                  <a:pt x="456262" y="668742"/>
                  <a:pt x="500077" y="744942"/>
                </a:cubicBezTo>
                <a:cubicBezTo>
                  <a:pt x="519127" y="778279"/>
                  <a:pt x="522937" y="813522"/>
                  <a:pt x="518174" y="850669"/>
                </a:cubicBezTo>
                <a:cubicBezTo>
                  <a:pt x="516269" y="865909"/>
                  <a:pt x="507697" y="882102"/>
                  <a:pt x="524842" y="894484"/>
                </a:cubicBezTo>
                <a:cubicBezTo>
                  <a:pt x="581992" y="920202"/>
                  <a:pt x="626759" y="969732"/>
                  <a:pt x="688672" y="986877"/>
                </a:cubicBezTo>
                <a:cubicBezTo>
                  <a:pt x="720104" y="886864"/>
                  <a:pt x="772492" y="800187"/>
                  <a:pt x="848692" y="728749"/>
                </a:cubicBezTo>
                <a:cubicBezTo>
                  <a:pt x="855359" y="708747"/>
                  <a:pt x="841072" y="695412"/>
                  <a:pt x="832499" y="681124"/>
                </a:cubicBezTo>
                <a:cubicBezTo>
                  <a:pt x="762014" y="561109"/>
                  <a:pt x="691529" y="440142"/>
                  <a:pt x="621044" y="320127"/>
                </a:cubicBezTo>
                <a:cubicBezTo>
                  <a:pt x="566752" y="330604"/>
                  <a:pt x="516269" y="326794"/>
                  <a:pt x="472454" y="290599"/>
                </a:cubicBezTo>
                <a:cubicBezTo>
                  <a:pt x="404827" y="235354"/>
                  <a:pt x="395302" y="136294"/>
                  <a:pt x="450547" y="69619"/>
                </a:cubicBezTo>
                <a:cubicBezTo>
                  <a:pt x="505792" y="1992"/>
                  <a:pt x="609614" y="-5628"/>
                  <a:pt x="674384" y="53427"/>
                </a:cubicBezTo>
                <a:cubicBezTo>
                  <a:pt x="742012" y="114387"/>
                  <a:pt x="742964" y="209637"/>
                  <a:pt x="677242" y="281074"/>
                </a:cubicBezTo>
                <a:cubicBezTo>
                  <a:pt x="675337" y="293457"/>
                  <a:pt x="680099" y="302982"/>
                  <a:pt x="685814" y="312507"/>
                </a:cubicBezTo>
                <a:cubicBezTo>
                  <a:pt x="757252" y="434427"/>
                  <a:pt x="829642" y="557299"/>
                  <a:pt x="901079" y="682077"/>
                </a:cubicBezTo>
                <a:cubicBezTo>
                  <a:pt x="973469" y="623022"/>
                  <a:pt x="1055384" y="583017"/>
                  <a:pt x="1144919" y="558252"/>
                </a:cubicBezTo>
                <a:cubicBezTo>
                  <a:pt x="1163017" y="553489"/>
                  <a:pt x="1193497" y="559204"/>
                  <a:pt x="1191592" y="523962"/>
                </a:cubicBezTo>
                <a:cubicBezTo>
                  <a:pt x="1189687" y="493482"/>
                  <a:pt x="1189687" y="469669"/>
                  <a:pt x="1149682" y="455382"/>
                </a:cubicBezTo>
                <a:cubicBezTo>
                  <a:pt x="1070624" y="427759"/>
                  <a:pt x="1034429" y="343939"/>
                  <a:pt x="1059194" y="265834"/>
                </a:cubicBezTo>
                <a:cubicBezTo>
                  <a:pt x="1083007" y="189634"/>
                  <a:pt x="1158254" y="144867"/>
                  <a:pt x="1238264" y="160107"/>
                </a:cubicBezTo>
                <a:cubicBezTo>
                  <a:pt x="1313512" y="174394"/>
                  <a:pt x="1367804" y="243927"/>
                  <a:pt x="1363042" y="322032"/>
                </a:cubicBezTo>
                <a:cubicBezTo>
                  <a:pt x="1359232" y="378229"/>
                  <a:pt x="1334467" y="424902"/>
                  <a:pt x="1283032" y="447762"/>
                </a:cubicBezTo>
                <a:cubicBezTo>
                  <a:pt x="1244932" y="463954"/>
                  <a:pt x="1243979" y="490624"/>
                  <a:pt x="1251599" y="520152"/>
                </a:cubicBezTo>
                <a:cubicBezTo>
                  <a:pt x="1260172" y="553489"/>
                  <a:pt x="1288747" y="535392"/>
                  <a:pt x="1307797" y="535392"/>
                </a:cubicBezTo>
                <a:cubicBezTo>
                  <a:pt x="1417334" y="534439"/>
                  <a:pt x="1521157" y="562062"/>
                  <a:pt x="1620217" y="606829"/>
                </a:cubicBezTo>
                <a:cubicBezTo>
                  <a:pt x="1684034" y="506817"/>
                  <a:pt x="1747852" y="406804"/>
                  <a:pt x="1810717" y="306792"/>
                </a:cubicBezTo>
                <a:cubicBezTo>
                  <a:pt x="1820242" y="290599"/>
                  <a:pt x="1836434" y="277264"/>
                  <a:pt x="1829767" y="255357"/>
                </a:cubicBezTo>
                <a:cubicBezTo>
                  <a:pt x="1779284" y="189634"/>
                  <a:pt x="1780237" y="109624"/>
                  <a:pt x="1832624" y="51522"/>
                </a:cubicBezTo>
                <a:cubicBezTo>
                  <a:pt x="1857389" y="23900"/>
                  <a:pt x="1890012" y="6993"/>
                  <a:pt x="1924541" y="1754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8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1901974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54736567-E3AD-4C70-A4A1-7E9C59AF3EF9}"/>
              </a:ext>
            </a:extLst>
          </p:cNvPr>
          <p:cNvSpPr txBox="1">
            <a:spLocks/>
          </p:cNvSpPr>
          <p:nvPr/>
        </p:nvSpPr>
        <p:spPr>
          <a:xfrm>
            <a:off x="1506454" y="637299"/>
            <a:ext cx="9637776" cy="1430696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E56BD82-83F9-4503-A9E3-B51FA78DC80F}"/>
              </a:ext>
            </a:extLst>
          </p:cNvPr>
          <p:cNvSpPr txBox="1"/>
          <p:nvPr/>
        </p:nvSpPr>
        <p:spPr>
          <a:xfrm>
            <a:off x="2030095" y="3172540"/>
            <a:ext cx="6038132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6600" dirty="0">
                <a:solidFill>
                  <a:schemeClr val="bg1"/>
                </a:solidFill>
                <a:cs typeface="Arial" pitchFamily="34" charset="0"/>
              </a:rPr>
              <a:t>Thank</a:t>
            </a:r>
            <a:r>
              <a:rPr lang="en-US" altLang="ko-KR" sz="6600" dirty="0">
                <a:cs typeface="Arial" pitchFamily="34" charset="0"/>
              </a:rPr>
              <a:t> </a:t>
            </a:r>
            <a:r>
              <a:rPr lang="en-US" altLang="ko-KR" sz="6600" dirty="0">
                <a:solidFill>
                  <a:schemeClr val="bg1"/>
                </a:solidFill>
                <a:cs typeface="Arial" pitchFamily="34" charset="0"/>
              </a:rPr>
              <a:t>You</a:t>
            </a:r>
            <a:endParaRPr lang="ko-KR" altLang="en-US" sz="66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4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858889"/>
            <a:ext cx="12192000" cy="59991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-5207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51938" y="129737"/>
            <a:ext cx="9637776" cy="93345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  <a:defRPr/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Structure of the IDF Military Colleges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pic>
        <p:nvPicPr>
          <p:cNvPr id="8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3062" y="6045252"/>
            <a:ext cx="468896" cy="712722"/>
          </a:xfrm>
          <a:prstGeom prst="rect">
            <a:avLst/>
          </a:prstGeom>
        </p:spPr>
      </p:pic>
      <p:sp>
        <p:nvSpPr>
          <p:cNvPr id="9" name="מלבן מעוגל 8"/>
          <p:cNvSpPr/>
          <p:nvPr/>
        </p:nvSpPr>
        <p:spPr>
          <a:xfrm>
            <a:off x="1181388" y="2712596"/>
            <a:ext cx="2227798" cy="64125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Israel National Defense College</a:t>
            </a:r>
          </a:p>
          <a:p>
            <a:pPr algn="ctr"/>
            <a:endParaRPr lang="he-IL" sz="105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11" name="מחבר ישר 10"/>
          <p:cNvCxnSpPr/>
          <p:nvPr/>
        </p:nvCxnSpPr>
        <p:spPr>
          <a:xfrm>
            <a:off x="8389783" y="2388700"/>
            <a:ext cx="0" cy="12890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מחבר ישר 11"/>
          <p:cNvCxnSpPr/>
          <p:nvPr/>
        </p:nvCxnSpPr>
        <p:spPr>
          <a:xfrm>
            <a:off x="3402424" y="4633928"/>
            <a:ext cx="0" cy="12890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מחבר ישר 12"/>
          <p:cNvCxnSpPr>
            <a:stCxn id="18" idx="2"/>
          </p:cNvCxnSpPr>
          <p:nvPr/>
        </p:nvCxnSpPr>
        <p:spPr>
          <a:xfrm flipH="1">
            <a:off x="6143100" y="3322588"/>
            <a:ext cx="13535" cy="13041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מחבר ישר 13"/>
          <p:cNvCxnSpPr/>
          <p:nvPr/>
        </p:nvCxnSpPr>
        <p:spPr>
          <a:xfrm>
            <a:off x="6143100" y="2358405"/>
            <a:ext cx="0" cy="5072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>
            <a:off x="10670298" y="2388704"/>
            <a:ext cx="0" cy="4357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>
            <a:off x="1893353" y="2325765"/>
            <a:ext cx="0" cy="4357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מלבן מעוגל 16"/>
          <p:cNvSpPr/>
          <p:nvPr/>
        </p:nvSpPr>
        <p:spPr>
          <a:xfrm>
            <a:off x="4284469" y="1198131"/>
            <a:ext cx="3718529" cy="77364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Head of the IDF Military Colleges</a:t>
            </a:r>
          </a:p>
          <a:p>
            <a:pPr algn="ctr"/>
            <a:r>
              <a:rPr lang="en-US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(MG 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Itai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Veruv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he-IL" sz="105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18" name="מלבן מעוגל 17"/>
          <p:cNvSpPr/>
          <p:nvPr/>
        </p:nvSpPr>
        <p:spPr>
          <a:xfrm>
            <a:off x="4782910" y="2597991"/>
            <a:ext cx="2747448" cy="72459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Chief of Staff of the </a:t>
            </a:r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Colleges</a:t>
            </a:r>
          </a:p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BG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Raffi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Milo)</a:t>
            </a:r>
            <a:endParaRPr lang="en-US" sz="105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971125" y="4852348"/>
            <a:ext cx="2025059" cy="86291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Tactical and Command College</a:t>
            </a:r>
          </a:p>
          <a:p>
            <a:pPr algn="ctr"/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(COL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Shahar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 Beck)</a:t>
            </a:r>
            <a:endParaRPr lang="he-IL" sz="105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0" name="מלבן מעוגל 19"/>
          <p:cNvSpPr/>
          <p:nvPr/>
        </p:nvSpPr>
        <p:spPr>
          <a:xfrm>
            <a:off x="4010119" y="4839789"/>
            <a:ext cx="1983892" cy="87779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&amp; Staff “</a:t>
            </a:r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Alon” Course</a:t>
            </a:r>
          </a:p>
          <a:p>
            <a:pPr algn="ctr"/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(BG Dado Bar-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Kalifa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05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6767434" y="4827231"/>
            <a:ext cx="2001090" cy="87779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&amp; Staff “</a:t>
            </a:r>
            <a:r>
              <a:rPr lang="en-US" sz="1050" b="1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Afek</a:t>
            </a:r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 </a:t>
            </a:r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Course</a:t>
            </a:r>
          </a:p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COL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Avihai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Minbar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he-IL" sz="105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2" name="מלבן מעוגל 21"/>
          <p:cNvSpPr/>
          <p:nvPr/>
        </p:nvSpPr>
        <p:spPr>
          <a:xfrm>
            <a:off x="9346270" y="4839790"/>
            <a:ext cx="2279672" cy="86291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Operational </a:t>
            </a:r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Course for NCO</a:t>
            </a:r>
          </a:p>
          <a:p>
            <a:pPr algn="ctr"/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(LTC)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Ohad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Noiman</a:t>
            </a:r>
            <a:endParaRPr lang="he-IL" sz="105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4" name="מלבן מעוגל 23"/>
          <p:cNvSpPr/>
          <p:nvPr/>
        </p:nvSpPr>
        <p:spPr>
          <a:xfrm>
            <a:off x="2165521" y="5831874"/>
            <a:ext cx="2676393" cy="80340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Head of the </a:t>
            </a:r>
          </a:p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Instruction Branch</a:t>
            </a:r>
            <a:endParaRPr lang="he-IL" sz="105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25" name="מחבר ישר 24"/>
          <p:cNvCxnSpPr/>
          <p:nvPr/>
        </p:nvCxnSpPr>
        <p:spPr>
          <a:xfrm>
            <a:off x="1893351" y="2325766"/>
            <a:ext cx="8776947" cy="503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מחבר ישר 25"/>
          <p:cNvCxnSpPr/>
          <p:nvPr/>
        </p:nvCxnSpPr>
        <p:spPr>
          <a:xfrm flipV="1">
            <a:off x="1983654" y="4626750"/>
            <a:ext cx="0" cy="2004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מחבר ישר 26"/>
          <p:cNvCxnSpPr/>
          <p:nvPr/>
        </p:nvCxnSpPr>
        <p:spPr>
          <a:xfrm>
            <a:off x="1983655" y="4626750"/>
            <a:ext cx="85024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מחבר ישר 27"/>
          <p:cNvCxnSpPr/>
          <p:nvPr/>
        </p:nvCxnSpPr>
        <p:spPr>
          <a:xfrm>
            <a:off x="7760881" y="4626751"/>
            <a:ext cx="0" cy="1702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" name="תמונה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91" y="2712598"/>
            <a:ext cx="639413" cy="921835"/>
          </a:xfrm>
          <a:prstGeom prst="rect">
            <a:avLst/>
          </a:prstGeom>
        </p:spPr>
      </p:pic>
      <p:cxnSp>
        <p:nvCxnSpPr>
          <p:cNvPr id="30" name="מחבר ישר 29"/>
          <p:cNvCxnSpPr>
            <a:stCxn id="17" idx="2"/>
          </p:cNvCxnSpPr>
          <p:nvPr/>
        </p:nvCxnSpPr>
        <p:spPr>
          <a:xfrm>
            <a:off x="6143734" y="1971780"/>
            <a:ext cx="0" cy="3866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מחבר ישר 30"/>
          <p:cNvCxnSpPr/>
          <p:nvPr/>
        </p:nvCxnSpPr>
        <p:spPr>
          <a:xfrm>
            <a:off x="10487090" y="4626751"/>
            <a:ext cx="0" cy="200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מחבר ישר 31"/>
          <p:cNvCxnSpPr/>
          <p:nvPr/>
        </p:nvCxnSpPr>
        <p:spPr>
          <a:xfrm>
            <a:off x="4884866" y="4633928"/>
            <a:ext cx="0" cy="1702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3" name="תמונה 32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97" t="52289" r="852" b="34799"/>
          <a:stretch/>
        </p:blipFill>
        <p:spPr>
          <a:xfrm>
            <a:off x="404949" y="4852346"/>
            <a:ext cx="743533" cy="979525"/>
          </a:xfrm>
          <a:prstGeom prst="rect">
            <a:avLst/>
          </a:prstGeom>
        </p:spPr>
      </p:pic>
      <p:pic>
        <p:nvPicPr>
          <p:cNvPr id="34" name="תמונה 33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7" t="51350" r="39060" b="33860"/>
          <a:stretch/>
        </p:blipFill>
        <p:spPr>
          <a:xfrm>
            <a:off x="8940300" y="4726992"/>
            <a:ext cx="622575" cy="1025495"/>
          </a:xfrm>
          <a:prstGeom prst="rect">
            <a:avLst/>
          </a:prstGeom>
        </p:spPr>
      </p:pic>
      <p:pic>
        <p:nvPicPr>
          <p:cNvPr id="35" name="תמונה 34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65" t="26700" r="1168" b="57806"/>
          <a:stretch/>
        </p:blipFill>
        <p:spPr>
          <a:xfrm>
            <a:off x="3516463" y="4726990"/>
            <a:ext cx="680403" cy="1208539"/>
          </a:xfrm>
          <a:prstGeom prst="rect">
            <a:avLst/>
          </a:prstGeom>
        </p:spPr>
      </p:pic>
      <p:pic>
        <p:nvPicPr>
          <p:cNvPr id="36" name="תמונה 35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05" t="27170" r="38743" b="58979"/>
          <a:stretch/>
        </p:blipFill>
        <p:spPr>
          <a:xfrm>
            <a:off x="6387881" y="4711853"/>
            <a:ext cx="636108" cy="990851"/>
          </a:xfrm>
          <a:prstGeom prst="rect">
            <a:avLst/>
          </a:prstGeom>
        </p:spPr>
      </p:pic>
      <p:sp>
        <p:nvSpPr>
          <p:cNvPr id="37" name="מלבן מעוגל 36"/>
          <p:cNvSpPr/>
          <p:nvPr/>
        </p:nvSpPr>
        <p:spPr>
          <a:xfrm>
            <a:off x="9829484" y="2712596"/>
            <a:ext cx="1681628" cy="64125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Brigadier </a:t>
            </a:r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Generals Course</a:t>
            </a:r>
            <a:endParaRPr lang="he-IL" sz="105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pic>
        <p:nvPicPr>
          <p:cNvPr id="38" name="תמונה 3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366" t="5781" r="2118" b="81871"/>
          <a:stretch/>
        </p:blipFill>
        <p:spPr>
          <a:xfrm>
            <a:off x="9346271" y="2712596"/>
            <a:ext cx="575026" cy="921834"/>
          </a:xfrm>
          <a:prstGeom prst="rect">
            <a:avLst/>
          </a:prstGeom>
        </p:spPr>
      </p:pic>
      <p:sp>
        <p:nvSpPr>
          <p:cNvPr id="39" name="מלבן מעוגל 38"/>
          <p:cNvSpPr/>
          <p:nvPr/>
        </p:nvSpPr>
        <p:spPr>
          <a:xfrm>
            <a:off x="8229682" y="3650154"/>
            <a:ext cx="2392175" cy="8108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lang="en-US" sz="1050" b="1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Maarachot</a:t>
            </a:r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 Publishing</a:t>
            </a:r>
            <a:endParaRPr lang="he-IL" sz="105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40" name="מחבר ישר 39"/>
          <p:cNvCxnSpPr/>
          <p:nvPr/>
        </p:nvCxnSpPr>
        <p:spPr>
          <a:xfrm>
            <a:off x="6234879" y="4621605"/>
            <a:ext cx="0" cy="12890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מלבן מעוגל 40"/>
          <p:cNvSpPr/>
          <p:nvPr/>
        </p:nvSpPr>
        <p:spPr>
          <a:xfrm>
            <a:off x="5296154" y="5838151"/>
            <a:ext cx="2392175" cy="8108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</a:rPr>
              <a:t>Head of Logistic Branch</a:t>
            </a:r>
            <a:endParaRPr lang="he-IL" sz="105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42" name="מחבר ישר 41"/>
          <p:cNvCxnSpPr/>
          <p:nvPr/>
        </p:nvCxnSpPr>
        <p:spPr>
          <a:xfrm>
            <a:off x="3931000" y="2332609"/>
            <a:ext cx="0" cy="12890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מלבן מעוגל 42"/>
          <p:cNvSpPr/>
          <p:nvPr/>
        </p:nvSpPr>
        <p:spPr>
          <a:xfrm>
            <a:off x="1724511" y="3594063"/>
            <a:ext cx="2392175" cy="8108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International Affairs and GS fact finding </a:t>
            </a:r>
            <a:r>
              <a:rPr lang="en-US" sz="1050" b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&amp; assessment</a:t>
            </a:r>
            <a:endParaRPr lang="he-IL" sz="105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4" name="מלבן מעוגל 43"/>
          <p:cNvSpPr/>
          <p:nvPr/>
        </p:nvSpPr>
        <p:spPr>
          <a:xfrm>
            <a:off x="4976111" y="3591940"/>
            <a:ext cx="2392175" cy="8108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Academic Hub</a:t>
            </a:r>
          </a:p>
          <a:p>
            <a:pPr algn="ctr"/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(COL Amit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Yamin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05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80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858889"/>
            <a:ext cx="12192000" cy="59991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-5207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51938" y="129737"/>
            <a:ext cx="9637776" cy="9334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  <a:defRPr/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Structure of the INDC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pic>
        <p:nvPicPr>
          <p:cNvPr id="8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3062" y="6045252"/>
            <a:ext cx="468896" cy="712722"/>
          </a:xfrm>
          <a:prstGeom prst="rect">
            <a:avLst/>
          </a:prstGeom>
        </p:spPr>
      </p:pic>
      <p:graphicFrame>
        <p:nvGraphicFramePr>
          <p:cNvPr id="45" name="דיאגרמה 44"/>
          <p:cNvGraphicFramePr/>
          <p:nvPr>
            <p:extLst>
              <p:ext uri="{D42A27DB-BD31-4B8C-83A1-F6EECF244321}">
                <p14:modId xmlns:p14="http://schemas.microsoft.com/office/powerpoint/2010/main" val="4294137796"/>
              </p:ext>
            </p:extLst>
          </p:nvPr>
        </p:nvGraphicFramePr>
        <p:xfrm>
          <a:off x="-470263" y="1063187"/>
          <a:ext cx="13110253" cy="4860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58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858889"/>
            <a:ext cx="12192000" cy="59991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-5207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51938" y="129737"/>
            <a:ext cx="9637776" cy="9334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  <a:defRPr/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Good to know…..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pic>
        <p:nvPicPr>
          <p:cNvPr id="8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3062" y="6045252"/>
            <a:ext cx="468896" cy="712722"/>
          </a:xfrm>
          <a:prstGeom prst="rect">
            <a:avLst/>
          </a:prstGeom>
        </p:spPr>
      </p:pic>
      <p:sp>
        <p:nvSpPr>
          <p:cNvPr id="7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245539" y="85888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60000"/>
              </a:lnSpc>
            </a:pPr>
            <a:r>
              <a:rPr lang="en-US" altLang="he-IL" sz="2400" b="1" dirty="0" smtClean="0">
                <a:latin typeface="+mj-lt"/>
                <a:cs typeface="Levenim MT" pitchFamily="2" charset="-79"/>
              </a:rPr>
              <a:t>Entry permits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400" b="1" dirty="0" smtClean="0">
                <a:latin typeface="+mj-lt"/>
                <a:cs typeface="Levenim MT" pitchFamily="2" charset="-79"/>
              </a:rPr>
              <a:t>Meal times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400" b="1" dirty="0" smtClean="0">
                <a:latin typeface="+mj-lt"/>
                <a:cs typeface="Levenim MT" pitchFamily="2" charset="-79"/>
              </a:rPr>
              <a:t>Gym &amp; Facilities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400" b="1" dirty="0" smtClean="0">
                <a:latin typeface="+mj-lt"/>
                <a:cs typeface="Levenim MT" pitchFamily="2" charset="-79"/>
              </a:rPr>
              <a:t>Barbershop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400" b="1" dirty="0" smtClean="0">
                <a:latin typeface="+mj-lt"/>
                <a:cs typeface="Levenim MT" pitchFamily="2" charset="-79"/>
              </a:rPr>
              <a:t>Personal Laptops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400" b="1" dirty="0" smtClean="0">
                <a:latin typeface="+mj-lt"/>
                <a:cs typeface="Levenim MT" pitchFamily="2" charset="-79"/>
              </a:rPr>
              <a:t>Office equipment &amp; printing</a:t>
            </a:r>
          </a:p>
          <a:p>
            <a:pPr algn="l" rtl="0">
              <a:lnSpc>
                <a:spcPct val="160000"/>
              </a:lnSpc>
            </a:pPr>
            <a:endParaRPr lang="en-US" altLang="he-IL" sz="2400" b="1" dirty="0">
              <a:latin typeface="+mj-lt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5744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1901974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23" name="Shape 88">
            <a:extLst>
              <a:ext uri="{FF2B5EF4-FFF2-40B4-BE49-F238E27FC236}">
                <a16:creationId xmlns:a16="http://schemas.microsoft.com/office/drawing/2014/main" id="{EBB86CF0-E4DB-45F2-8C6C-420EEFAEA666}"/>
              </a:ext>
            </a:extLst>
          </p:cNvPr>
          <p:cNvSpPr txBox="1">
            <a:spLocks/>
          </p:cNvSpPr>
          <p:nvPr/>
        </p:nvSpPr>
        <p:spPr>
          <a:xfrm>
            <a:off x="801733" y="2843366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he-IL" b="1" dirty="0">
                <a:solidFill>
                  <a:schemeClr val="bg1"/>
                </a:solidFill>
                <a:latin typeface="Levenim MT" pitchFamily="2" charset="-79"/>
                <a:cs typeface="Levenim MT" pitchFamily="2" charset="-79"/>
              </a:rPr>
              <a:t>  The Israel National Defense College (INDC) is the highest national institution, which trains senior personnel from the IDF, government agencies, and other security organizations, for senior command and management positions.</a:t>
            </a:r>
          </a:p>
          <a:p>
            <a:pPr algn="just" rtl="0">
              <a:lnSpc>
                <a:spcPct val="160000"/>
              </a:lnSpc>
              <a:spcBef>
                <a:spcPts val="375"/>
              </a:spcBef>
              <a:buNone/>
            </a:pPr>
            <a:r>
              <a:rPr lang="en-US" altLang="he-IL" sz="2000" b="1" dirty="0">
                <a:solidFill>
                  <a:schemeClr val="bg1"/>
                </a:solidFill>
                <a:latin typeface="Levenim MT" pitchFamily="2" charset="-79"/>
                <a:cs typeface="Levenim MT" pitchFamily="2" charset="-79"/>
              </a:rPr>
              <a:t>						Israeli Government Decision, 23 May, 1976</a:t>
            </a:r>
          </a:p>
        </p:txBody>
      </p:sp>
      <p:sp>
        <p:nvSpPr>
          <p:cNvPr id="24" name="כותרת 1">
            <a:extLst>
              <a:ext uri="{FF2B5EF4-FFF2-40B4-BE49-F238E27FC236}">
                <a16:creationId xmlns:a16="http://schemas.microsoft.com/office/drawing/2014/main" id="{FAB6DE99-D3BA-48FE-A811-873180F89F7E}"/>
              </a:ext>
            </a:extLst>
          </p:cNvPr>
          <p:cNvSpPr txBox="1">
            <a:spLocks/>
          </p:cNvSpPr>
          <p:nvPr/>
        </p:nvSpPr>
        <p:spPr>
          <a:xfrm>
            <a:off x="1203373" y="596298"/>
            <a:ext cx="9637776" cy="93345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Who We Are?</a:t>
            </a:r>
          </a:p>
        </p:txBody>
      </p:sp>
      <p:pic>
        <p:nvPicPr>
          <p:cNvPr id="7" name="Picture 10">
            <a:extLst>
              <a:ext uri="{FF2B5EF4-FFF2-40B4-BE49-F238E27FC236}">
                <a16:creationId xmlns:a16="http://schemas.microsoft.com/office/drawing/2014/main" id="{39095E9E-FFEB-4F7E-B12E-B8DAD86932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01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776DD4E-066A-4FB1-BC04-45F499B979E8}"/>
              </a:ext>
            </a:extLst>
          </p:cNvPr>
          <p:cNvSpPr/>
          <p:nvPr/>
        </p:nvSpPr>
        <p:spPr>
          <a:xfrm>
            <a:off x="0" y="0"/>
            <a:ext cx="195072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9287099C-5872-4EBE-B8C6-AC6C44C95399}"/>
              </a:ext>
            </a:extLst>
          </p:cNvPr>
          <p:cNvSpPr/>
          <p:nvPr/>
        </p:nvSpPr>
        <p:spPr>
          <a:xfrm>
            <a:off x="5375920" y="571903"/>
            <a:ext cx="592056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2700"/>
          </a:p>
        </p:txBody>
      </p:sp>
      <p:sp>
        <p:nvSpPr>
          <p:cNvPr id="42" name="Rectangle 13">
            <a:extLst>
              <a:ext uri="{FF2B5EF4-FFF2-40B4-BE49-F238E27FC236}">
                <a16:creationId xmlns:a16="http://schemas.microsoft.com/office/drawing/2014/main" id="{118A4AC8-C68A-42EF-9875-9688024B5701}"/>
              </a:ext>
            </a:extLst>
          </p:cNvPr>
          <p:cNvSpPr/>
          <p:nvPr/>
        </p:nvSpPr>
        <p:spPr>
          <a:xfrm>
            <a:off x="5375920" y="2540253"/>
            <a:ext cx="592056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1F457674-F9CB-4E0D-9326-BCCFEEA3624C}"/>
              </a:ext>
            </a:extLst>
          </p:cNvPr>
          <p:cNvSpPr/>
          <p:nvPr/>
        </p:nvSpPr>
        <p:spPr>
          <a:xfrm>
            <a:off x="5375920" y="4508603"/>
            <a:ext cx="5920561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Text Placeholder 15">
            <a:extLst>
              <a:ext uri="{FF2B5EF4-FFF2-40B4-BE49-F238E27FC236}">
                <a16:creationId xmlns:a16="http://schemas.microsoft.com/office/drawing/2014/main" id="{98793EA4-A764-46E5-902D-E608B4010477}"/>
              </a:ext>
            </a:extLst>
          </p:cNvPr>
          <p:cNvSpPr txBox="1">
            <a:spLocks/>
          </p:cNvSpPr>
          <p:nvPr/>
        </p:nvSpPr>
        <p:spPr>
          <a:xfrm>
            <a:off x="5499745" y="607887"/>
            <a:ext cx="3312368" cy="28803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1" name="Text Placeholder 15">
            <a:extLst>
              <a:ext uri="{FF2B5EF4-FFF2-40B4-BE49-F238E27FC236}">
                <a16:creationId xmlns:a16="http://schemas.microsoft.com/office/drawing/2014/main" id="{549D0D55-170F-4A6A-B81C-A60AF8B25AAA}"/>
              </a:ext>
            </a:extLst>
          </p:cNvPr>
          <p:cNvSpPr txBox="1">
            <a:spLocks/>
          </p:cNvSpPr>
          <p:nvPr/>
        </p:nvSpPr>
        <p:spPr>
          <a:xfrm>
            <a:off x="5499745" y="2576237"/>
            <a:ext cx="3312368" cy="28803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2" name="Text Placeholder 15">
            <a:extLst>
              <a:ext uri="{FF2B5EF4-FFF2-40B4-BE49-F238E27FC236}">
                <a16:creationId xmlns:a16="http://schemas.microsoft.com/office/drawing/2014/main" id="{4CC8FFC1-F641-49B1-948F-ED207961F305}"/>
              </a:ext>
            </a:extLst>
          </p:cNvPr>
          <p:cNvSpPr txBox="1">
            <a:spLocks/>
          </p:cNvSpPr>
          <p:nvPr/>
        </p:nvSpPr>
        <p:spPr>
          <a:xfrm>
            <a:off x="5499745" y="4544587"/>
            <a:ext cx="3312368" cy="28803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Box 538">
            <a:extLst>
              <a:ext uri="{FF2B5EF4-FFF2-40B4-BE49-F238E27FC236}">
                <a16:creationId xmlns:a16="http://schemas.microsoft.com/office/drawing/2014/main" id="{9F266B4E-CA75-49FC-B3FA-2ED6DFD90C4C}"/>
              </a:ext>
            </a:extLst>
          </p:cNvPr>
          <p:cNvSpPr txBox="1"/>
          <p:nvPr/>
        </p:nvSpPr>
        <p:spPr>
          <a:xfrm rot="16200000">
            <a:off x="-1637493" y="2695945"/>
            <a:ext cx="5153684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he-IL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Academic Year</a:t>
            </a:r>
            <a:endParaRPr lang="ko-KR" altLang="en-US" sz="48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9" name="TextBox 541">
            <a:extLst>
              <a:ext uri="{FF2B5EF4-FFF2-40B4-BE49-F238E27FC236}">
                <a16:creationId xmlns:a16="http://schemas.microsoft.com/office/drawing/2014/main" id="{926BC815-06D1-46A5-9A53-2DCE970C85B5}"/>
              </a:ext>
            </a:extLst>
          </p:cNvPr>
          <p:cNvSpPr txBox="1"/>
          <p:nvPr/>
        </p:nvSpPr>
        <p:spPr>
          <a:xfrm>
            <a:off x="5379313" y="1086722"/>
            <a:ext cx="5288084" cy="1154162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Learning and researching the components of national security</a:t>
            </a:r>
          </a:p>
        </p:txBody>
      </p:sp>
      <p:sp>
        <p:nvSpPr>
          <p:cNvPr id="40" name="מלבן 39">
            <a:extLst>
              <a:ext uri="{FF2B5EF4-FFF2-40B4-BE49-F238E27FC236}">
                <a16:creationId xmlns:a16="http://schemas.microsoft.com/office/drawing/2014/main" id="{39F0EE88-8E37-4646-A2EC-C2FFBA34A803}"/>
              </a:ext>
            </a:extLst>
          </p:cNvPr>
          <p:cNvSpPr/>
          <p:nvPr/>
        </p:nvSpPr>
        <p:spPr>
          <a:xfrm>
            <a:off x="5375920" y="3012134"/>
            <a:ext cx="6618404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Analyzing the interrelationships between the various national security dimensions</a:t>
            </a:r>
          </a:p>
        </p:txBody>
      </p:sp>
      <p:sp>
        <p:nvSpPr>
          <p:cNvPr id="43" name="מלבן 42">
            <a:extLst>
              <a:ext uri="{FF2B5EF4-FFF2-40B4-BE49-F238E27FC236}">
                <a16:creationId xmlns:a16="http://schemas.microsoft.com/office/drawing/2014/main" id="{B2B86A55-7168-4F83-B6CE-C13E7F64DD49}"/>
              </a:ext>
            </a:extLst>
          </p:cNvPr>
          <p:cNvSpPr/>
          <p:nvPr/>
        </p:nvSpPr>
        <p:spPr>
          <a:xfrm>
            <a:off x="5293360" y="4980484"/>
            <a:ext cx="661840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Developing thinking tools on the strategic level that are suited for senior officials’ dealing with national security challenges</a:t>
            </a:r>
            <a:endParaRPr lang="he-IL" altLang="he-IL" sz="24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sp>
        <p:nvSpPr>
          <p:cNvPr id="44" name="TextBox 542">
            <a:extLst>
              <a:ext uri="{FF2B5EF4-FFF2-40B4-BE49-F238E27FC236}">
                <a16:creationId xmlns:a16="http://schemas.microsoft.com/office/drawing/2014/main" id="{3EAF3AEF-8AE6-40C0-8FB5-6D22D8FA06B9}"/>
              </a:ext>
            </a:extLst>
          </p:cNvPr>
          <p:cNvSpPr txBox="1"/>
          <p:nvPr/>
        </p:nvSpPr>
        <p:spPr>
          <a:xfrm>
            <a:off x="4191283" y="336404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01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5" name="TextBox 542">
            <a:extLst>
              <a:ext uri="{FF2B5EF4-FFF2-40B4-BE49-F238E27FC236}">
                <a16:creationId xmlns:a16="http://schemas.microsoft.com/office/drawing/2014/main" id="{EF680F31-BE48-425B-9B1B-3214A8971406}"/>
              </a:ext>
            </a:extLst>
          </p:cNvPr>
          <p:cNvSpPr txBox="1"/>
          <p:nvPr/>
        </p:nvSpPr>
        <p:spPr>
          <a:xfrm>
            <a:off x="4191283" y="2240884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02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6" name="TextBox 542">
            <a:extLst>
              <a:ext uri="{FF2B5EF4-FFF2-40B4-BE49-F238E27FC236}">
                <a16:creationId xmlns:a16="http://schemas.microsoft.com/office/drawing/2014/main" id="{1D53917A-135D-469C-AA0A-7A37856C9DE6}"/>
              </a:ext>
            </a:extLst>
          </p:cNvPr>
          <p:cNvSpPr txBox="1"/>
          <p:nvPr/>
        </p:nvSpPr>
        <p:spPr>
          <a:xfrm>
            <a:off x="4191283" y="4273104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03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59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그룹 2">
            <a:extLst>
              <a:ext uri="{FF2B5EF4-FFF2-40B4-BE49-F238E27FC236}">
                <a16:creationId xmlns:a16="http://schemas.microsoft.com/office/drawing/2014/main" id="{03903B11-0422-4182-97D0-79791B122B17}"/>
              </a:ext>
            </a:extLst>
          </p:cNvPr>
          <p:cNvGrpSpPr/>
          <p:nvPr/>
        </p:nvGrpSpPr>
        <p:grpSpPr>
          <a:xfrm>
            <a:off x="5115014" y="2724111"/>
            <a:ext cx="1902956" cy="1902956"/>
            <a:chOff x="5149010" y="2724110"/>
            <a:chExt cx="1902956" cy="1902956"/>
          </a:xfrm>
        </p:grpSpPr>
        <p:sp>
          <p:nvSpPr>
            <p:cNvPr id="71" name="Oval 10">
              <a:extLst>
                <a:ext uri="{FF2B5EF4-FFF2-40B4-BE49-F238E27FC236}">
                  <a16:creationId xmlns:a16="http://schemas.microsoft.com/office/drawing/2014/main" id="{416C3F62-A6A6-433C-9E34-BADC5C424F6C}"/>
                </a:ext>
              </a:extLst>
            </p:cNvPr>
            <p:cNvSpPr/>
            <p:nvPr/>
          </p:nvSpPr>
          <p:spPr>
            <a:xfrm>
              <a:off x="5263310" y="2838410"/>
              <a:ext cx="1674356" cy="1674356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64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2" name="타원 1">
              <a:extLst>
                <a:ext uri="{FF2B5EF4-FFF2-40B4-BE49-F238E27FC236}">
                  <a16:creationId xmlns:a16="http://schemas.microsoft.com/office/drawing/2014/main" id="{1E3B7C0E-4F4C-46DD-ACD5-4267CC9F296F}"/>
                </a:ext>
              </a:extLst>
            </p:cNvPr>
            <p:cNvSpPr/>
            <p:nvPr/>
          </p:nvSpPr>
          <p:spPr>
            <a:xfrm>
              <a:off x="5149010" y="2724110"/>
              <a:ext cx="1902956" cy="1902956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3" name="그룹 4">
            <a:extLst>
              <a:ext uri="{FF2B5EF4-FFF2-40B4-BE49-F238E27FC236}">
                <a16:creationId xmlns:a16="http://schemas.microsoft.com/office/drawing/2014/main" id="{A4C395CC-EE6A-4344-9A30-DB73FF747C9D}"/>
              </a:ext>
            </a:extLst>
          </p:cNvPr>
          <p:cNvGrpSpPr/>
          <p:nvPr/>
        </p:nvGrpSpPr>
        <p:grpSpPr>
          <a:xfrm>
            <a:off x="7884862" y="3103198"/>
            <a:ext cx="1152000" cy="1152000"/>
            <a:chOff x="7547046" y="3129385"/>
            <a:chExt cx="1152000" cy="1152000"/>
          </a:xfrm>
        </p:grpSpPr>
        <p:sp>
          <p:nvSpPr>
            <p:cNvPr id="74" name="Oval 10">
              <a:extLst>
                <a:ext uri="{FF2B5EF4-FFF2-40B4-BE49-F238E27FC236}">
                  <a16:creationId xmlns:a16="http://schemas.microsoft.com/office/drawing/2014/main" id="{1E26AA8C-5C35-4C37-B62F-CD46D9F02D87}"/>
                </a:ext>
              </a:extLst>
            </p:cNvPr>
            <p:cNvSpPr/>
            <p:nvPr/>
          </p:nvSpPr>
          <p:spPr>
            <a:xfrm>
              <a:off x="7619046" y="3201385"/>
              <a:ext cx="1008000" cy="1008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타원 39">
              <a:extLst>
                <a:ext uri="{FF2B5EF4-FFF2-40B4-BE49-F238E27FC236}">
                  <a16:creationId xmlns:a16="http://schemas.microsoft.com/office/drawing/2014/main" id="{8CC00FD9-7BCC-4394-81BC-0FCE7143E0A9}"/>
                </a:ext>
              </a:extLst>
            </p:cNvPr>
            <p:cNvSpPr/>
            <p:nvPr/>
          </p:nvSpPr>
          <p:spPr>
            <a:xfrm>
              <a:off x="7547046" y="3129385"/>
              <a:ext cx="1152000" cy="1152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6" name="그룹 6">
            <a:extLst>
              <a:ext uri="{FF2B5EF4-FFF2-40B4-BE49-F238E27FC236}">
                <a16:creationId xmlns:a16="http://schemas.microsoft.com/office/drawing/2014/main" id="{CA8E4A8A-CF1E-45E1-A8BB-F8FF0FA0B734}"/>
              </a:ext>
            </a:extLst>
          </p:cNvPr>
          <p:cNvGrpSpPr/>
          <p:nvPr/>
        </p:nvGrpSpPr>
        <p:grpSpPr>
          <a:xfrm>
            <a:off x="9967038" y="2141869"/>
            <a:ext cx="1008000" cy="1008000"/>
            <a:chOff x="8988825" y="2139525"/>
            <a:chExt cx="1008000" cy="1008000"/>
          </a:xfrm>
        </p:grpSpPr>
        <p:sp>
          <p:nvSpPr>
            <p:cNvPr id="77" name="Oval 10">
              <a:extLst>
                <a:ext uri="{FF2B5EF4-FFF2-40B4-BE49-F238E27FC236}">
                  <a16:creationId xmlns:a16="http://schemas.microsoft.com/office/drawing/2014/main" id="{1D679AD8-75B0-46EB-A0A3-D6B6BA3F208C}"/>
                </a:ext>
              </a:extLst>
            </p:cNvPr>
            <p:cNvSpPr/>
            <p:nvPr/>
          </p:nvSpPr>
          <p:spPr>
            <a:xfrm>
              <a:off x="9060825" y="2211525"/>
              <a:ext cx="864000" cy="864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7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8" name="타원 42">
              <a:extLst>
                <a:ext uri="{FF2B5EF4-FFF2-40B4-BE49-F238E27FC236}">
                  <a16:creationId xmlns:a16="http://schemas.microsoft.com/office/drawing/2014/main" id="{909918B8-53F5-4C86-9B82-75192EC18994}"/>
                </a:ext>
              </a:extLst>
            </p:cNvPr>
            <p:cNvSpPr/>
            <p:nvPr/>
          </p:nvSpPr>
          <p:spPr>
            <a:xfrm>
              <a:off x="8988825" y="2139525"/>
              <a:ext cx="1008000" cy="1008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9" name="그룹 7">
            <a:extLst>
              <a:ext uri="{FF2B5EF4-FFF2-40B4-BE49-F238E27FC236}">
                <a16:creationId xmlns:a16="http://schemas.microsoft.com/office/drawing/2014/main" id="{7DEC6595-04F4-4A77-99B8-D17C85B3FF3E}"/>
              </a:ext>
            </a:extLst>
          </p:cNvPr>
          <p:cNvGrpSpPr/>
          <p:nvPr/>
        </p:nvGrpSpPr>
        <p:grpSpPr>
          <a:xfrm>
            <a:off x="9029939" y="4574728"/>
            <a:ext cx="1008000" cy="1008000"/>
            <a:chOff x="8988825" y="4210868"/>
            <a:chExt cx="1008000" cy="1008000"/>
          </a:xfrm>
        </p:grpSpPr>
        <p:sp>
          <p:nvSpPr>
            <p:cNvPr id="80" name="Oval 10">
              <a:extLst>
                <a:ext uri="{FF2B5EF4-FFF2-40B4-BE49-F238E27FC236}">
                  <a16:creationId xmlns:a16="http://schemas.microsoft.com/office/drawing/2014/main" id="{B7598D2C-F8D6-41F9-BCD4-6566F5122FA0}"/>
                </a:ext>
              </a:extLst>
            </p:cNvPr>
            <p:cNvSpPr/>
            <p:nvPr/>
          </p:nvSpPr>
          <p:spPr>
            <a:xfrm>
              <a:off x="9060825" y="4282868"/>
              <a:ext cx="864000" cy="864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7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1" name="타원 44">
              <a:extLst>
                <a:ext uri="{FF2B5EF4-FFF2-40B4-BE49-F238E27FC236}">
                  <a16:creationId xmlns:a16="http://schemas.microsoft.com/office/drawing/2014/main" id="{55E6DD81-56B0-427E-BA0A-66ADE9F6AF02}"/>
                </a:ext>
              </a:extLst>
            </p:cNvPr>
            <p:cNvSpPr/>
            <p:nvPr/>
          </p:nvSpPr>
          <p:spPr>
            <a:xfrm>
              <a:off x="8988825" y="4210868"/>
              <a:ext cx="1008000" cy="1008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82" name="직선 연결선 5">
            <a:extLst>
              <a:ext uri="{FF2B5EF4-FFF2-40B4-BE49-F238E27FC236}">
                <a16:creationId xmlns:a16="http://schemas.microsoft.com/office/drawing/2014/main" id="{E290EFF4-06D2-4BAB-9DC3-A4A52FE1D927}"/>
              </a:ext>
            </a:extLst>
          </p:cNvPr>
          <p:cNvCxnSpPr>
            <a:cxnSpLocks/>
            <a:stCxn id="72" idx="6"/>
            <a:endCxn id="75" idx="2"/>
          </p:cNvCxnSpPr>
          <p:nvPr/>
        </p:nvCxnSpPr>
        <p:spPr>
          <a:xfrm>
            <a:off x="7017970" y="3675590"/>
            <a:ext cx="866892" cy="3609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3" name="직선 연결선 8">
            <a:extLst>
              <a:ext uri="{FF2B5EF4-FFF2-40B4-BE49-F238E27FC236}">
                <a16:creationId xmlns:a16="http://schemas.microsoft.com/office/drawing/2014/main" id="{EFAB2056-773F-4224-BBF9-BD0B133337BA}"/>
              </a:ext>
            </a:extLst>
          </p:cNvPr>
          <p:cNvCxnSpPr>
            <a:cxnSpLocks/>
            <a:stCxn id="75" idx="6"/>
          </p:cNvCxnSpPr>
          <p:nvPr/>
        </p:nvCxnSpPr>
        <p:spPr>
          <a:xfrm>
            <a:off x="9036862" y="3679198"/>
            <a:ext cx="2088338" cy="1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4" name="직선 연결선 11">
            <a:extLst>
              <a:ext uri="{FF2B5EF4-FFF2-40B4-BE49-F238E27FC236}">
                <a16:creationId xmlns:a16="http://schemas.microsoft.com/office/drawing/2014/main" id="{319E1F31-6EEA-413F-814A-9D118C41B157}"/>
              </a:ext>
            </a:extLst>
          </p:cNvPr>
          <p:cNvCxnSpPr>
            <a:cxnSpLocks/>
          </p:cNvCxnSpPr>
          <p:nvPr/>
        </p:nvCxnSpPr>
        <p:spPr>
          <a:xfrm>
            <a:off x="10471038" y="3147527"/>
            <a:ext cx="0" cy="528061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85" name="그룹 9">
            <a:extLst>
              <a:ext uri="{FF2B5EF4-FFF2-40B4-BE49-F238E27FC236}">
                <a16:creationId xmlns:a16="http://schemas.microsoft.com/office/drawing/2014/main" id="{780904AA-C05E-40E7-B27A-E7D94D870142}"/>
              </a:ext>
            </a:extLst>
          </p:cNvPr>
          <p:cNvGrpSpPr/>
          <p:nvPr/>
        </p:nvGrpSpPr>
        <p:grpSpPr>
          <a:xfrm>
            <a:off x="3096121" y="3103198"/>
            <a:ext cx="1152000" cy="1152000"/>
            <a:chOff x="3517627" y="3101123"/>
            <a:chExt cx="1152000" cy="1152000"/>
          </a:xfrm>
        </p:grpSpPr>
        <p:sp>
          <p:nvSpPr>
            <p:cNvPr id="86" name="Oval 10">
              <a:extLst>
                <a:ext uri="{FF2B5EF4-FFF2-40B4-BE49-F238E27FC236}">
                  <a16:creationId xmlns:a16="http://schemas.microsoft.com/office/drawing/2014/main" id="{BFA5CFF3-A7F9-4AE7-9F18-65F08DEF10DD}"/>
                </a:ext>
              </a:extLst>
            </p:cNvPr>
            <p:cNvSpPr/>
            <p:nvPr/>
          </p:nvSpPr>
          <p:spPr>
            <a:xfrm rot="10800000">
              <a:off x="3589627" y="3173123"/>
              <a:ext cx="1008000" cy="1008000"/>
            </a:xfrm>
            <a:prstGeom prst="ellipse">
              <a:avLst/>
            </a:prstGeom>
            <a:solidFill>
              <a:schemeClr val="accent3">
                <a:alpha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7" name="타원 58">
              <a:extLst>
                <a:ext uri="{FF2B5EF4-FFF2-40B4-BE49-F238E27FC236}">
                  <a16:creationId xmlns:a16="http://schemas.microsoft.com/office/drawing/2014/main" id="{F712CFC8-2B49-4F0A-92A6-8E7CC267B891}"/>
                </a:ext>
              </a:extLst>
            </p:cNvPr>
            <p:cNvSpPr/>
            <p:nvPr/>
          </p:nvSpPr>
          <p:spPr>
            <a:xfrm rot="10800000">
              <a:off x="3517627" y="3101123"/>
              <a:ext cx="1152000" cy="1152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1" name="그룹 10">
            <a:extLst>
              <a:ext uri="{FF2B5EF4-FFF2-40B4-BE49-F238E27FC236}">
                <a16:creationId xmlns:a16="http://schemas.microsoft.com/office/drawing/2014/main" id="{0685A773-374E-4AB7-B6AC-3950EF8D63A5}"/>
              </a:ext>
            </a:extLst>
          </p:cNvPr>
          <p:cNvGrpSpPr/>
          <p:nvPr/>
        </p:nvGrpSpPr>
        <p:grpSpPr>
          <a:xfrm>
            <a:off x="1284513" y="2141869"/>
            <a:ext cx="1008000" cy="1008000"/>
            <a:chOff x="2208962" y="2141868"/>
            <a:chExt cx="1008000" cy="1008000"/>
          </a:xfrm>
        </p:grpSpPr>
        <p:sp>
          <p:nvSpPr>
            <p:cNvPr id="92" name="Oval 10">
              <a:extLst>
                <a:ext uri="{FF2B5EF4-FFF2-40B4-BE49-F238E27FC236}">
                  <a16:creationId xmlns:a16="http://schemas.microsoft.com/office/drawing/2014/main" id="{36C97B12-9D38-412F-96DC-3CE3793A9BE1}"/>
                </a:ext>
              </a:extLst>
            </p:cNvPr>
            <p:cNvSpPr/>
            <p:nvPr/>
          </p:nvSpPr>
          <p:spPr>
            <a:xfrm rot="10800000">
              <a:off x="2280962" y="2213868"/>
              <a:ext cx="864000" cy="864000"/>
            </a:xfrm>
            <a:prstGeom prst="ellipse">
              <a:avLst/>
            </a:prstGeom>
            <a:solidFill>
              <a:schemeClr val="accent2">
                <a:alpha val="7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3" name="타원 61">
              <a:extLst>
                <a:ext uri="{FF2B5EF4-FFF2-40B4-BE49-F238E27FC236}">
                  <a16:creationId xmlns:a16="http://schemas.microsoft.com/office/drawing/2014/main" id="{13F58043-4C6D-4B10-96AB-559B86FAF569}"/>
                </a:ext>
              </a:extLst>
            </p:cNvPr>
            <p:cNvSpPr/>
            <p:nvPr/>
          </p:nvSpPr>
          <p:spPr>
            <a:xfrm rot="10800000">
              <a:off x="2208962" y="2141868"/>
              <a:ext cx="1008000" cy="1008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94" name="직선 연결선 62">
            <a:extLst>
              <a:ext uri="{FF2B5EF4-FFF2-40B4-BE49-F238E27FC236}">
                <a16:creationId xmlns:a16="http://schemas.microsoft.com/office/drawing/2014/main" id="{275CBF47-02DC-449D-A71E-9446EB84ECBD}"/>
              </a:ext>
            </a:extLst>
          </p:cNvPr>
          <p:cNvCxnSpPr>
            <a:cxnSpLocks/>
            <a:stCxn id="72" idx="2"/>
            <a:endCxn id="87" idx="2"/>
          </p:cNvCxnSpPr>
          <p:nvPr/>
        </p:nvCxnSpPr>
        <p:spPr>
          <a:xfrm flipH="1">
            <a:off x="4248122" y="3675590"/>
            <a:ext cx="866893" cy="3609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5" name="직선 연결선 63">
            <a:extLst>
              <a:ext uri="{FF2B5EF4-FFF2-40B4-BE49-F238E27FC236}">
                <a16:creationId xmlns:a16="http://schemas.microsoft.com/office/drawing/2014/main" id="{BB632594-3A03-434E-99E9-6916EA3C22FE}"/>
              </a:ext>
            </a:extLst>
          </p:cNvPr>
          <p:cNvCxnSpPr>
            <a:cxnSpLocks/>
            <a:stCxn id="87" idx="6"/>
          </p:cNvCxnSpPr>
          <p:nvPr/>
        </p:nvCxnSpPr>
        <p:spPr>
          <a:xfrm flipH="1" flipV="1">
            <a:off x="1804472" y="3677124"/>
            <a:ext cx="1291650" cy="2074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6" name="직선 연결선 64">
            <a:extLst>
              <a:ext uri="{FF2B5EF4-FFF2-40B4-BE49-F238E27FC236}">
                <a16:creationId xmlns:a16="http://schemas.microsoft.com/office/drawing/2014/main" id="{C02FF220-C446-42AB-8B7C-217B42A4E9B3}"/>
              </a:ext>
            </a:extLst>
          </p:cNvPr>
          <p:cNvCxnSpPr/>
          <p:nvPr/>
        </p:nvCxnSpPr>
        <p:spPr>
          <a:xfrm flipV="1">
            <a:off x="1788513" y="3149870"/>
            <a:ext cx="0" cy="1063343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22098A51-9646-462D-8807-182443C6B1A6}"/>
              </a:ext>
            </a:extLst>
          </p:cNvPr>
          <p:cNvSpPr txBox="1"/>
          <p:nvPr/>
        </p:nvSpPr>
        <p:spPr>
          <a:xfrm>
            <a:off x="7833846" y="2654169"/>
            <a:ext cx="1432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400" b="1" dirty="0">
                <a:cs typeface="David" panose="020E0502060401010101" pitchFamily="34" charset="-79"/>
              </a:rPr>
              <a:t>Society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31E7805-1023-48F1-84F5-EC602FA12B20}"/>
              </a:ext>
            </a:extLst>
          </p:cNvPr>
          <p:cNvSpPr txBox="1"/>
          <p:nvPr/>
        </p:nvSpPr>
        <p:spPr>
          <a:xfrm>
            <a:off x="8550086" y="5523740"/>
            <a:ext cx="1886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Technology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AE82001-3969-4894-B36D-A68997AA9C1C}"/>
              </a:ext>
            </a:extLst>
          </p:cNvPr>
          <p:cNvSpPr txBox="1"/>
          <p:nvPr/>
        </p:nvSpPr>
        <p:spPr>
          <a:xfrm>
            <a:off x="731775" y="1579225"/>
            <a:ext cx="2682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National Defense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1" name="Rectangle 16">
            <a:extLst>
              <a:ext uri="{FF2B5EF4-FFF2-40B4-BE49-F238E27FC236}">
                <a16:creationId xmlns:a16="http://schemas.microsoft.com/office/drawing/2014/main" id="{F49CDA29-8D53-4B22-9893-AC643BD3C494}"/>
              </a:ext>
            </a:extLst>
          </p:cNvPr>
          <p:cNvSpPr/>
          <p:nvPr/>
        </p:nvSpPr>
        <p:spPr>
          <a:xfrm>
            <a:off x="1607412" y="4610687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8" name="כותרת 1">
            <a:extLst>
              <a:ext uri="{FF2B5EF4-FFF2-40B4-BE49-F238E27FC236}">
                <a16:creationId xmlns:a16="http://schemas.microsoft.com/office/drawing/2014/main" id="{E15AB9C4-1E41-47DC-85C3-4F3CA64F304B}"/>
              </a:ext>
            </a:extLst>
          </p:cNvPr>
          <p:cNvSpPr txBox="1">
            <a:spLocks/>
          </p:cNvSpPr>
          <p:nvPr/>
        </p:nvSpPr>
        <p:spPr>
          <a:xfrm>
            <a:off x="1247604" y="506396"/>
            <a:ext cx="9637776" cy="960331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the INDC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7D835E9-6532-4ECC-B83B-F357005D69A9}"/>
              </a:ext>
            </a:extLst>
          </p:cNvPr>
          <p:cNvSpPr/>
          <p:nvPr/>
        </p:nvSpPr>
        <p:spPr>
          <a:xfrm>
            <a:off x="5379106" y="3444756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Strategy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E6E61FC9-AD28-4794-B77B-B0BFA0F39EC5}"/>
              </a:ext>
            </a:extLst>
          </p:cNvPr>
          <p:cNvSpPr/>
          <p:nvPr/>
        </p:nvSpPr>
        <p:spPr>
          <a:xfrm>
            <a:off x="2435903" y="4249372"/>
            <a:ext cx="24698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Statesmanship</a:t>
            </a:r>
          </a:p>
          <a:p>
            <a:pPr lvl="0"/>
            <a:r>
              <a:rPr lang="en-US" sz="2400" b="1" dirty="0">
                <a:cs typeface="David" panose="020E0502060401010101" pitchFamily="34" charset="-79"/>
              </a:rPr>
              <a:t> and Diplomacy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0B2E5D38-895E-479A-BAD6-8D06630EBFB9}"/>
              </a:ext>
            </a:extLst>
          </p:cNvPr>
          <p:cNvSpPr/>
          <p:nvPr/>
        </p:nvSpPr>
        <p:spPr>
          <a:xfrm>
            <a:off x="9859330" y="1620840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Economy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4" name="Rectangle 7">
            <a:extLst>
              <a:ext uri="{FF2B5EF4-FFF2-40B4-BE49-F238E27FC236}">
                <a16:creationId xmlns:a16="http://schemas.microsoft.com/office/drawing/2014/main" id="{CD18DD6E-D765-4DF6-92EC-3F5701B1942A}"/>
              </a:ext>
            </a:extLst>
          </p:cNvPr>
          <p:cNvSpPr/>
          <p:nvPr/>
        </p:nvSpPr>
        <p:spPr>
          <a:xfrm>
            <a:off x="10257684" y="2424599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Donut 39">
            <a:extLst>
              <a:ext uri="{FF2B5EF4-FFF2-40B4-BE49-F238E27FC236}">
                <a16:creationId xmlns:a16="http://schemas.microsoft.com/office/drawing/2014/main" id="{27398B75-EEE7-491E-9256-69EBD242997F}"/>
              </a:ext>
            </a:extLst>
          </p:cNvPr>
          <p:cNvSpPr/>
          <p:nvPr/>
        </p:nvSpPr>
        <p:spPr>
          <a:xfrm>
            <a:off x="9268706" y="4782467"/>
            <a:ext cx="542172" cy="592521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6" name="Block Arc 14">
            <a:extLst>
              <a:ext uri="{FF2B5EF4-FFF2-40B4-BE49-F238E27FC236}">
                <a16:creationId xmlns:a16="http://schemas.microsoft.com/office/drawing/2014/main" id="{3A2263F8-066B-4C7C-8EC4-818EE66D6A5E}"/>
              </a:ext>
            </a:extLst>
          </p:cNvPr>
          <p:cNvSpPr/>
          <p:nvPr/>
        </p:nvSpPr>
        <p:spPr>
          <a:xfrm rot="16200000">
            <a:off x="3387118" y="3424014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7" name="Freeform 18">
            <a:extLst>
              <a:ext uri="{FF2B5EF4-FFF2-40B4-BE49-F238E27FC236}">
                <a16:creationId xmlns:a16="http://schemas.microsoft.com/office/drawing/2014/main" id="{9015481D-DF7F-4F0D-A3B9-B1547CAC4834}"/>
              </a:ext>
            </a:extLst>
          </p:cNvPr>
          <p:cNvSpPr/>
          <p:nvPr/>
        </p:nvSpPr>
        <p:spPr>
          <a:xfrm>
            <a:off x="8196483" y="3424200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Freeform 55">
            <a:extLst>
              <a:ext uri="{FF2B5EF4-FFF2-40B4-BE49-F238E27FC236}">
                <a16:creationId xmlns:a16="http://schemas.microsoft.com/office/drawing/2014/main" id="{1FDC039E-317F-4724-892B-7D8FF196DC6B}"/>
              </a:ext>
            </a:extLst>
          </p:cNvPr>
          <p:cNvSpPr/>
          <p:nvPr/>
        </p:nvSpPr>
        <p:spPr>
          <a:xfrm>
            <a:off x="1591453" y="2295879"/>
            <a:ext cx="394118" cy="713808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cxnSp>
        <p:nvCxnSpPr>
          <p:cNvPr id="40" name="직선 연결선 11">
            <a:extLst>
              <a:ext uri="{FF2B5EF4-FFF2-40B4-BE49-F238E27FC236}">
                <a16:creationId xmlns:a16="http://schemas.microsoft.com/office/drawing/2014/main" id="{80529728-F20D-4C9D-A3BF-8D5C133E5D8D}"/>
              </a:ext>
            </a:extLst>
          </p:cNvPr>
          <p:cNvCxnSpPr>
            <a:cxnSpLocks/>
          </p:cNvCxnSpPr>
          <p:nvPr/>
        </p:nvCxnSpPr>
        <p:spPr>
          <a:xfrm>
            <a:off x="9533939" y="3717700"/>
            <a:ext cx="0" cy="795067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00695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1AFDBE4-BF6B-4FAC-B6B1-B1BC43C5F894}"/>
              </a:ext>
            </a:extLst>
          </p:cNvPr>
          <p:cNvSpPr/>
          <p:nvPr/>
        </p:nvSpPr>
        <p:spPr>
          <a:xfrm>
            <a:off x="0" y="4164532"/>
            <a:ext cx="7843520" cy="165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CCECF3B-63CF-43C7-B14F-EF7D84487D9D}"/>
              </a:ext>
            </a:extLst>
          </p:cNvPr>
          <p:cNvSpPr/>
          <p:nvPr/>
        </p:nvSpPr>
        <p:spPr>
          <a:xfrm>
            <a:off x="5537200" y="1717419"/>
            <a:ext cx="6613669" cy="16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5" name="כותרת 1">
            <a:extLst>
              <a:ext uri="{FF2B5EF4-FFF2-40B4-BE49-F238E27FC236}">
                <a16:creationId xmlns:a16="http://schemas.microsoft.com/office/drawing/2014/main" id="{68BE1C25-5404-40C5-9F88-6DFCE57C413B}"/>
              </a:ext>
            </a:extLst>
          </p:cNvPr>
          <p:cNvSpPr txBox="1">
            <a:spLocks/>
          </p:cNvSpPr>
          <p:nvPr/>
        </p:nvSpPr>
        <p:spPr>
          <a:xfrm>
            <a:off x="1186464" y="596831"/>
            <a:ext cx="9637776" cy="1120588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Graduation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Certificates</a:t>
            </a:r>
          </a:p>
        </p:txBody>
      </p:sp>
      <p:sp>
        <p:nvSpPr>
          <p:cNvPr id="87" name="מלבן 86">
            <a:extLst>
              <a:ext uri="{FF2B5EF4-FFF2-40B4-BE49-F238E27FC236}">
                <a16:creationId xmlns:a16="http://schemas.microsoft.com/office/drawing/2014/main" id="{383A7379-C8A1-4FFF-8AB6-65B6D160FB71}"/>
              </a:ext>
            </a:extLst>
          </p:cNvPr>
          <p:cNvSpPr/>
          <p:nvPr/>
        </p:nvSpPr>
        <p:spPr>
          <a:xfrm>
            <a:off x="6802449" y="2126667"/>
            <a:ext cx="4083169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INDC graduation diploma</a:t>
            </a:r>
          </a:p>
        </p:txBody>
      </p:sp>
      <p:sp>
        <p:nvSpPr>
          <p:cNvPr id="88" name="מלבן 87">
            <a:extLst>
              <a:ext uri="{FF2B5EF4-FFF2-40B4-BE49-F238E27FC236}">
                <a16:creationId xmlns:a16="http://schemas.microsoft.com/office/drawing/2014/main" id="{F5988980-E73A-4A90-B411-A92F0CE2BB4D}"/>
              </a:ext>
            </a:extLst>
          </p:cNvPr>
          <p:cNvSpPr/>
          <p:nvPr/>
        </p:nvSpPr>
        <p:spPr>
          <a:xfrm>
            <a:off x="205829" y="4315604"/>
            <a:ext cx="6791781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solidFill>
                  <a:srgbClr val="514843"/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Non research Master of Arts (M.A.) in Political Science from the University of Haifa</a:t>
            </a:r>
            <a:endParaRPr lang="he-IL" altLang="he-IL" sz="24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sp>
        <p:nvSpPr>
          <p:cNvPr id="89" name="Parallelogram 15">
            <a:extLst>
              <a:ext uri="{FF2B5EF4-FFF2-40B4-BE49-F238E27FC236}">
                <a16:creationId xmlns:a16="http://schemas.microsoft.com/office/drawing/2014/main" id="{A116466D-3D91-426B-A0B5-63D82D6D7AE2}"/>
              </a:ext>
            </a:extLst>
          </p:cNvPr>
          <p:cNvSpPr/>
          <p:nvPr/>
        </p:nvSpPr>
        <p:spPr>
          <a:xfrm rot="16200000">
            <a:off x="5870442" y="218446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0" name="Parallelogram 15">
            <a:extLst>
              <a:ext uri="{FF2B5EF4-FFF2-40B4-BE49-F238E27FC236}">
                <a16:creationId xmlns:a16="http://schemas.microsoft.com/office/drawing/2014/main" id="{D004DA0F-A969-49DB-9C52-761DD077A7D7}"/>
              </a:ext>
            </a:extLst>
          </p:cNvPr>
          <p:cNvSpPr/>
          <p:nvPr/>
        </p:nvSpPr>
        <p:spPr>
          <a:xfrm rot="16200000">
            <a:off x="7022299" y="455049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CB757589-6915-407C-B8E1-E4FCED2448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32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ECAFB7-E805-45F5-ABC8-45B4333712D0}"/>
              </a:ext>
            </a:extLst>
          </p:cNvPr>
          <p:cNvSpPr/>
          <p:nvPr/>
        </p:nvSpPr>
        <p:spPr>
          <a:xfrm>
            <a:off x="0" y="1"/>
            <a:ext cx="12192000" cy="196894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A51A2F51-96CB-4067-93D9-8D845255779D}"/>
              </a:ext>
            </a:extLst>
          </p:cNvPr>
          <p:cNvSpPr/>
          <p:nvPr/>
        </p:nvSpPr>
        <p:spPr>
          <a:xfrm rot="10800000">
            <a:off x="10318749" y="1959840"/>
            <a:ext cx="542925" cy="385927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BA6DF7-0337-41A0-9821-FD1EDB36B1BB}"/>
              </a:ext>
            </a:extLst>
          </p:cNvPr>
          <p:cNvSpPr txBox="1"/>
          <p:nvPr/>
        </p:nvSpPr>
        <p:spPr>
          <a:xfrm>
            <a:off x="559592" y="2638864"/>
            <a:ext cx="10904822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Foreign, senior military officers have been integrated in the INDC since the 34th class (2005-2006)</a:t>
            </a:r>
          </a:p>
        </p:txBody>
      </p:sp>
      <p:sp>
        <p:nvSpPr>
          <p:cNvPr id="16" name="כותרת 1">
            <a:extLst>
              <a:ext uri="{FF2B5EF4-FFF2-40B4-BE49-F238E27FC236}">
                <a16:creationId xmlns:a16="http://schemas.microsoft.com/office/drawing/2014/main" id="{CBD7AB41-AB88-4429-8BA3-7A21D6148584}"/>
              </a:ext>
            </a:extLst>
          </p:cNvPr>
          <p:cNvSpPr txBox="1">
            <a:spLocks/>
          </p:cNvSpPr>
          <p:nvPr/>
        </p:nvSpPr>
        <p:spPr>
          <a:xfrm>
            <a:off x="502920" y="574034"/>
            <a:ext cx="11129487" cy="112058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Integration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of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International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Fellows</a:t>
            </a:r>
            <a:endParaRPr lang="en-US" altLang="he-IL" sz="4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2A0F2B48-0583-4C1E-8D71-3B28B4172149}"/>
              </a:ext>
            </a:extLst>
          </p:cNvPr>
          <p:cNvSpPr/>
          <p:nvPr/>
        </p:nvSpPr>
        <p:spPr>
          <a:xfrm>
            <a:off x="461135" y="3817180"/>
            <a:ext cx="11643360" cy="2362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The purpose of integrating international officers: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Exposing the Israeli participants to different perspectives, and to the way Israel is perceived</a:t>
            </a:r>
            <a:endParaRPr lang="en-US" altLang="he-IL" sz="2000" dirty="0">
              <a:solidFill>
                <a:schemeClr val="accent4">
                  <a:lumMod val="50000"/>
                </a:schemeClr>
              </a:solidFill>
              <a:latin typeface="Levenim MT" pitchFamily="2" charset="-79"/>
              <a:ea typeface="Tahoma" panose="020B0604030504040204" pitchFamily="34" charset="0"/>
              <a:cs typeface="Levenim MT" pitchFamily="2" charset="-79"/>
            </a:endParaRP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Exposing the international fellows to Israeli perspective on national security issues, which will potentially contribute to their home countries</a:t>
            </a:r>
            <a:endParaRPr lang="he-IL" altLang="he-IL" sz="2000" dirty="0">
              <a:solidFill>
                <a:schemeClr val="accent4">
                  <a:lumMod val="50000"/>
                </a:schemeClr>
              </a:solidFill>
              <a:latin typeface="Levenim MT" pitchFamily="2" charset="-79"/>
              <a:ea typeface="Tahoma" panose="020B0604030504040204" pitchFamily="34" charset="0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593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Placeholder 5">
            <a:extLst>
              <a:ext uri="{FF2B5EF4-FFF2-40B4-BE49-F238E27FC236}">
                <a16:creationId xmlns:a16="http://schemas.microsoft.com/office/drawing/2014/main" id="{60B1DD3C-CE0E-44C0-8FFA-45096E2983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037256"/>
              </p:ext>
            </p:extLst>
          </p:nvPr>
        </p:nvGraphicFramePr>
        <p:xfrm>
          <a:off x="920429" y="2401879"/>
          <a:ext cx="2357214" cy="2054242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997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Military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519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22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267">
                <a:tc>
                  <a:txBody>
                    <a:bodyPr/>
                    <a:lstStyle/>
                    <a:p>
                      <a:pPr algn="ctr"/>
                      <a:endParaRPr lang="en-US" altLang="ko-KR" sz="12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4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Table Placeholder 5">
            <a:extLst>
              <a:ext uri="{FF2B5EF4-FFF2-40B4-BE49-F238E27FC236}">
                <a16:creationId xmlns:a16="http://schemas.microsoft.com/office/drawing/2014/main" id="{F7F64FC2-62E6-4711-8C30-29EAA10BDE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6149423"/>
              </p:ext>
            </p:extLst>
          </p:nvPr>
        </p:nvGraphicFramePr>
        <p:xfrm>
          <a:off x="3585074" y="2401879"/>
          <a:ext cx="2357211" cy="2081702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2619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Security Organizations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973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470">
                <a:tc>
                  <a:txBody>
                    <a:bodyPr/>
                    <a:lstStyle/>
                    <a:p>
                      <a:pPr algn="ctr"/>
                      <a:endParaRPr lang="en-US" altLang="ko-KR" sz="12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1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D7E3F8A2-BEE7-485E-B80C-79DCCF961F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4358962"/>
              </p:ext>
            </p:extLst>
          </p:nvPr>
        </p:nvGraphicFramePr>
        <p:xfrm>
          <a:off x="6320836" y="2400905"/>
          <a:ext cx="2357214" cy="2055216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997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Civil Organizations</a:t>
                      </a:r>
                      <a:endParaRPr lang="he-IL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5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4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le Placeholder 5">
            <a:extLst>
              <a:ext uri="{FF2B5EF4-FFF2-40B4-BE49-F238E27FC236}">
                <a16:creationId xmlns:a16="http://schemas.microsoft.com/office/drawing/2014/main" id="{D5AB7243-5911-43EF-A057-E5D0C8CBAD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5006417"/>
              </p:ext>
            </p:extLst>
          </p:nvPr>
        </p:nvGraphicFramePr>
        <p:xfrm>
          <a:off x="8985478" y="2400905"/>
          <a:ext cx="2357214" cy="2081702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56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Internationals</a:t>
                      </a:r>
                      <a:endParaRPr lang="he-IL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56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364">
                <a:tc>
                  <a:txBody>
                    <a:bodyPr/>
                    <a:lstStyle/>
                    <a:p>
                      <a:pPr algn="ctr"/>
                      <a:endParaRPr lang="en-US" altLang="ko-KR" sz="12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2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כותרת 1">
            <a:extLst>
              <a:ext uri="{FF2B5EF4-FFF2-40B4-BE49-F238E27FC236}">
                <a16:creationId xmlns:a16="http://schemas.microsoft.com/office/drawing/2014/main" id="{5E18621A-35DC-4848-BC0B-BA64D932CF37}"/>
              </a:ext>
            </a:extLst>
          </p:cNvPr>
          <p:cNvSpPr txBox="1">
            <a:spLocks/>
          </p:cNvSpPr>
          <p:nvPr/>
        </p:nvSpPr>
        <p:spPr>
          <a:xfrm>
            <a:off x="1277112" y="617457"/>
            <a:ext cx="9637776" cy="118892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Class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Composition</a:t>
            </a:r>
          </a:p>
        </p:txBody>
      </p:sp>
      <p:sp>
        <p:nvSpPr>
          <p:cNvPr id="11" name="Graphic 4">
            <a:extLst>
              <a:ext uri="{FF2B5EF4-FFF2-40B4-BE49-F238E27FC236}">
                <a16:creationId xmlns:a16="http://schemas.microsoft.com/office/drawing/2014/main" id="{347E9BD8-B120-4FF6-B000-DE8A9F945E8A}"/>
              </a:ext>
            </a:extLst>
          </p:cNvPr>
          <p:cNvSpPr/>
          <p:nvPr/>
        </p:nvSpPr>
        <p:spPr>
          <a:xfrm>
            <a:off x="622371" y="4739668"/>
            <a:ext cx="2357211" cy="723354"/>
          </a:xfrm>
          <a:custGeom>
            <a:avLst/>
            <a:gdLst>
              <a:gd name="connsiteX0" fmla="*/ 2105603 w 3528473"/>
              <a:gd name="connsiteY0" fmla="*/ 28375 h 1008135"/>
              <a:gd name="connsiteX1" fmla="*/ 2117325 w 3528473"/>
              <a:gd name="connsiteY1" fmla="*/ 48303 h 1008135"/>
              <a:gd name="connsiteX2" fmla="*/ 2090363 w 3528473"/>
              <a:gd name="connsiteY2" fmla="*/ 67059 h 1008135"/>
              <a:gd name="connsiteX3" fmla="*/ 2061057 w 3528473"/>
              <a:gd name="connsiteY3" fmla="*/ 71748 h 1008135"/>
              <a:gd name="connsiteX4" fmla="*/ 1932109 w 3528473"/>
              <a:gd name="connsiteY4" fmla="*/ 76437 h 1008135"/>
              <a:gd name="connsiteX5" fmla="*/ 1803162 w 3528473"/>
              <a:gd name="connsiteY5" fmla="*/ 75265 h 1008135"/>
              <a:gd name="connsiteX6" fmla="*/ 1803162 w 3528473"/>
              <a:gd name="connsiteY6" fmla="*/ 57681 h 1008135"/>
              <a:gd name="connsiteX7" fmla="*/ 1796128 w 3528473"/>
              <a:gd name="connsiteY7" fmla="*/ 41270 h 1008135"/>
              <a:gd name="connsiteX8" fmla="*/ 1791439 w 3528473"/>
              <a:gd name="connsiteY8" fmla="*/ 51820 h 1008135"/>
              <a:gd name="connsiteX9" fmla="*/ 1742205 w 3528473"/>
              <a:gd name="connsiteY9" fmla="*/ 76437 h 1008135"/>
              <a:gd name="connsiteX10" fmla="*/ 1694143 w 3528473"/>
              <a:gd name="connsiteY10" fmla="*/ 85815 h 1008135"/>
              <a:gd name="connsiteX11" fmla="*/ 1708210 w 3528473"/>
              <a:gd name="connsiteY11" fmla="*/ 96366 h 1008135"/>
              <a:gd name="connsiteX12" fmla="*/ 1767994 w 3528473"/>
              <a:gd name="connsiteY12" fmla="*/ 90504 h 1008135"/>
              <a:gd name="connsiteX13" fmla="*/ 1819573 w 3528473"/>
              <a:gd name="connsiteY13" fmla="*/ 97538 h 1008135"/>
              <a:gd name="connsiteX14" fmla="*/ 1942660 w 3528473"/>
              <a:gd name="connsiteY14" fmla="*/ 106916 h 1008135"/>
              <a:gd name="connsiteX15" fmla="*/ 2062229 w 3528473"/>
              <a:gd name="connsiteY15" fmla="*/ 118638 h 1008135"/>
              <a:gd name="connsiteX16" fmla="*/ 1982516 w 3528473"/>
              <a:gd name="connsiteY16" fmla="*/ 130361 h 1008135"/>
              <a:gd name="connsiteX17" fmla="*/ 1902803 w 3528473"/>
              <a:gd name="connsiteY17" fmla="*/ 139739 h 1008135"/>
              <a:gd name="connsiteX18" fmla="*/ 1986033 w 3528473"/>
              <a:gd name="connsiteY18" fmla="*/ 149117 h 1008135"/>
              <a:gd name="connsiteX19" fmla="*/ 2072779 w 3528473"/>
              <a:gd name="connsiteY19" fmla="*/ 158495 h 1008135"/>
              <a:gd name="connsiteX20" fmla="*/ 2088019 w 3528473"/>
              <a:gd name="connsiteY20" fmla="*/ 167873 h 1008135"/>
              <a:gd name="connsiteX21" fmla="*/ 2099741 w 3528473"/>
              <a:gd name="connsiteY21" fmla="*/ 179595 h 1008135"/>
              <a:gd name="connsiteX22" fmla="*/ 2093880 w 3528473"/>
              <a:gd name="connsiteY22" fmla="*/ 191318 h 1008135"/>
              <a:gd name="connsiteX23" fmla="*/ 2088019 w 3528473"/>
              <a:gd name="connsiteY23" fmla="*/ 203040 h 1008135"/>
              <a:gd name="connsiteX24" fmla="*/ 2058712 w 3528473"/>
              <a:gd name="connsiteY24" fmla="*/ 208902 h 1008135"/>
              <a:gd name="connsiteX25" fmla="*/ 2031751 w 3528473"/>
              <a:gd name="connsiteY25" fmla="*/ 204213 h 1008135"/>
              <a:gd name="connsiteX26" fmla="*/ 2009478 w 3528473"/>
              <a:gd name="connsiteY26" fmla="*/ 219452 h 1008135"/>
              <a:gd name="connsiteX27" fmla="*/ 1994239 w 3528473"/>
              <a:gd name="connsiteY27" fmla="*/ 233519 h 1008135"/>
              <a:gd name="connsiteX28" fmla="*/ 1913353 w 3528473"/>
              <a:gd name="connsiteY28" fmla="*/ 252275 h 1008135"/>
              <a:gd name="connsiteX29" fmla="*/ 1756272 w 3528473"/>
              <a:gd name="connsiteY29" fmla="*/ 279237 h 1008135"/>
              <a:gd name="connsiteX30" fmla="*/ 1758617 w 3528473"/>
              <a:gd name="connsiteY30" fmla="*/ 246414 h 1008135"/>
              <a:gd name="connsiteX31" fmla="*/ 1702348 w 3528473"/>
              <a:gd name="connsiteY31" fmla="*/ 156150 h 1008135"/>
              <a:gd name="connsiteX32" fmla="*/ 1677731 w 3528473"/>
              <a:gd name="connsiteY32" fmla="*/ 152634 h 1008135"/>
              <a:gd name="connsiteX33" fmla="*/ 1677731 w 3528473"/>
              <a:gd name="connsiteY33" fmla="*/ 221796 h 1008135"/>
              <a:gd name="connsiteX34" fmla="*/ 1691798 w 3528473"/>
              <a:gd name="connsiteY34" fmla="*/ 295648 h 1008135"/>
              <a:gd name="connsiteX35" fmla="*/ 1677731 w 3528473"/>
              <a:gd name="connsiteY35" fmla="*/ 306198 h 1008135"/>
              <a:gd name="connsiteX36" fmla="*/ 1538233 w 3528473"/>
              <a:gd name="connsiteY36" fmla="*/ 314404 h 1008135"/>
              <a:gd name="connsiteX37" fmla="*/ 1525339 w 3528473"/>
              <a:gd name="connsiteY37" fmla="*/ 330816 h 1008135"/>
              <a:gd name="connsiteX38" fmla="*/ 1527683 w 3528473"/>
              <a:gd name="connsiteY38" fmla="*/ 347227 h 1008135"/>
              <a:gd name="connsiteX39" fmla="*/ 984931 w 3528473"/>
              <a:gd name="connsiteY39" fmla="*/ 350744 h 1008135"/>
              <a:gd name="connsiteX40" fmla="*/ 446868 w 3528473"/>
              <a:gd name="connsiteY40" fmla="*/ 356605 h 1008135"/>
              <a:gd name="connsiteX41" fmla="*/ 228830 w 3528473"/>
              <a:gd name="connsiteY41" fmla="*/ 358950 h 1008135"/>
              <a:gd name="connsiteX42" fmla="*/ 10791 w 3528473"/>
              <a:gd name="connsiteY42" fmla="*/ 356605 h 1008135"/>
              <a:gd name="connsiteX43" fmla="*/ 10791 w 3528473"/>
              <a:gd name="connsiteY43" fmla="*/ 390600 h 1008135"/>
              <a:gd name="connsiteX44" fmla="*/ 10791 w 3528473"/>
              <a:gd name="connsiteY44" fmla="*/ 424596 h 1008135"/>
              <a:gd name="connsiteX45" fmla="*/ 678974 w 3528473"/>
              <a:gd name="connsiteY45" fmla="*/ 425768 h 1008135"/>
              <a:gd name="connsiteX46" fmla="*/ 1607396 w 3528473"/>
              <a:gd name="connsiteY46" fmla="*/ 444524 h 1008135"/>
              <a:gd name="connsiteX47" fmla="*/ 1576918 w 3528473"/>
              <a:gd name="connsiteY47" fmla="*/ 456246 h 1008135"/>
              <a:gd name="connsiteX48" fmla="*/ 1517133 w 3528473"/>
              <a:gd name="connsiteY48" fmla="*/ 457419 h 1008135"/>
              <a:gd name="connsiteX49" fmla="*/ 1487827 w 3528473"/>
              <a:gd name="connsiteY49" fmla="*/ 464452 h 1008135"/>
              <a:gd name="connsiteX50" fmla="*/ 1440937 w 3528473"/>
              <a:gd name="connsiteY50" fmla="*/ 477347 h 1008135"/>
              <a:gd name="connsiteX51" fmla="*/ 1417492 w 3528473"/>
              <a:gd name="connsiteY51" fmla="*/ 491414 h 1008135"/>
              <a:gd name="connsiteX52" fmla="*/ 1392874 w 3528473"/>
              <a:gd name="connsiteY52" fmla="*/ 519548 h 1008135"/>
              <a:gd name="connsiteX53" fmla="*/ 1368257 w 3528473"/>
              <a:gd name="connsiteY53" fmla="*/ 533615 h 1008135"/>
              <a:gd name="connsiteX54" fmla="*/ 1368257 w 3528473"/>
              <a:gd name="connsiteY54" fmla="*/ 514859 h 1008135"/>
              <a:gd name="connsiteX55" fmla="*/ 1309645 w 3528473"/>
              <a:gd name="connsiteY55" fmla="*/ 491414 h 1008135"/>
              <a:gd name="connsiteX56" fmla="*/ 1280338 w 3528473"/>
              <a:gd name="connsiteY56" fmla="*/ 508998 h 1008135"/>
              <a:gd name="connsiteX57" fmla="*/ 1286200 w 3528473"/>
              <a:gd name="connsiteY57" fmla="*/ 535959 h 1008135"/>
              <a:gd name="connsiteX58" fmla="*/ 1279166 w 3528473"/>
              <a:gd name="connsiteY58" fmla="*/ 541821 h 1008135"/>
              <a:gd name="connsiteX59" fmla="*/ 1262755 w 3528473"/>
              <a:gd name="connsiteY59" fmla="*/ 530098 h 1008135"/>
              <a:gd name="connsiteX60" fmla="*/ 1240482 w 3528473"/>
              <a:gd name="connsiteY60" fmla="*/ 531270 h 1008135"/>
              <a:gd name="connsiteX61" fmla="*/ 1218209 w 3528473"/>
              <a:gd name="connsiteY61" fmla="*/ 540648 h 1008135"/>
              <a:gd name="connsiteX62" fmla="*/ 1076367 w 3528473"/>
              <a:gd name="connsiteY62" fmla="*/ 621534 h 1008135"/>
              <a:gd name="connsiteX63" fmla="*/ 1061128 w 3528473"/>
              <a:gd name="connsiteY63" fmla="*/ 648495 h 1008135"/>
              <a:gd name="connsiteX64" fmla="*/ 1081056 w 3528473"/>
              <a:gd name="connsiteY64" fmla="*/ 664907 h 1008135"/>
              <a:gd name="connsiteX65" fmla="*/ 1096295 w 3528473"/>
              <a:gd name="connsiteY65" fmla="*/ 691869 h 1008135"/>
              <a:gd name="connsiteX66" fmla="*/ 1099812 w 3528473"/>
              <a:gd name="connsiteY66" fmla="*/ 710625 h 1008135"/>
              <a:gd name="connsiteX67" fmla="*/ 1106845 w 3528473"/>
              <a:gd name="connsiteY67" fmla="*/ 741103 h 1008135"/>
              <a:gd name="connsiteX68" fmla="*/ 1113879 w 3528473"/>
              <a:gd name="connsiteY68" fmla="*/ 762204 h 1008135"/>
              <a:gd name="connsiteX69" fmla="*/ 1134979 w 3528473"/>
              <a:gd name="connsiteY69" fmla="*/ 780960 h 1008135"/>
              <a:gd name="connsiteX70" fmla="*/ 1159597 w 3528473"/>
              <a:gd name="connsiteY70" fmla="*/ 799716 h 1008135"/>
              <a:gd name="connsiteX71" fmla="*/ 1171319 w 3528473"/>
              <a:gd name="connsiteY71" fmla="*/ 806749 h 1008135"/>
              <a:gd name="connsiteX72" fmla="*/ 1192420 w 3528473"/>
              <a:gd name="connsiteY72" fmla="*/ 821988 h 1008135"/>
              <a:gd name="connsiteX73" fmla="*/ 1220554 w 3528473"/>
              <a:gd name="connsiteY73" fmla="*/ 843089 h 1008135"/>
              <a:gd name="connsiteX74" fmla="*/ 1239310 w 3528473"/>
              <a:gd name="connsiteY74" fmla="*/ 854811 h 1008135"/>
              <a:gd name="connsiteX75" fmla="*/ 1259238 w 3528473"/>
              <a:gd name="connsiteY75" fmla="*/ 866534 h 1008135"/>
              <a:gd name="connsiteX76" fmla="*/ 1274477 w 3528473"/>
              <a:gd name="connsiteY76" fmla="*/ 878256 h 1008135"/>
              <a:gd name="connsiteX77" fmla="*/ 1295578 w 3528473"/>
              <a:gd name="connsiteY77" fmla="*/ 893496 h 1008135"/>
              <a:gd name="connsiteX78" fmla="*/ 1321367 w 3528473"/>
              <a:gd name="connsiteY78" fmla="*/ 908735 h 1008135"/>
              <a:gd name="connsiteX79" fmla="*/ 1340123 w 3528473"/>
              <a:gd name="connsiteY79" fmla="*/ 920457 h 1008135"/>
              <a:gd name="connsiteX80" fmla="*/ 1356535 w 3528473"/>
              <a:gd name="connsiteY80" fmla="*/ 932180 h 1008135"/>
              <a:gd name="connsiteX81" fmla="*/ 1377635 w 3528473"/>
              <a:gd name="connsiteY81" fmla="*/ 947419 h 1008135"/>
              <a:gd name="connsiteX82" fmla="*/ 1398736 w 3528473"/>
              <a:gd name="connsiteY82" fmla="*/ 962658 h 1008135"/>
              <a:gd name="connsiteX83" fmla="*/ 1419836 w 3528473"/>
              <a:gd name="connsiteY83" fmla="*/ 975553 h 1008135"/>
              <a:gd name="connsiteX84" fmla="*/ 1442109 w 3528473"/>
              <a:gd name="connsiteY84" fmla="*/ 986103 h 1008135"/>
              <a:gd name="connsiteX85" fmla="*/ 1465554 w 3528473"/>
              <a:gd name="connsiteY85" fmla="*/ 990792 h 1008135"/>
              <a:gd name="connsiteX86" fmla="*/ 2985962 w 3528473"/>
              <a:gd name="connsiteY86" fmla="*/ 994309 h 1008135"/>
              <a:gd name="connsiteX87" fmla="*/ 3029336 w 3528473"/>
              <a:gd name="connsiteY87" fmla="*/ 969692 h 1008135"/>
              <a:gd name="connsiteX88" fmla="*/ 3110221 w 3528473"/>
              <a:gd name="connsiteY88" fmla="*/ 925146 h 1008135"/>
              <a:gd name="connsiteX89" fmla="*/ 3141872 w 3528473"/>
              <a:gd name="connsiteY89" fmla="*/ 911079 h 1008135"/>
              <a:gd name="connsiteX90" fmla="*/ 3160628 w 3528473"/>
              <a:gd name="connsiteY90" fmla="*/ 898185 h 1008135"/>
              <a:gd name="connsiteX91" fmla="*/ 3175867 w 3528473"/>
              <a:gd name="connsiteY91" fmla="*/ 889979 h 1008135"/>
              <a:gd name="connsiteX92" fmla="*/ 3194623 w 3528473"/>
              <a:gd name="connsiteY92" fmla="*/ 882945 h 1008135"/>
              <a:gd name="connsiteX93" fmla="*/ 3206346 w 3528473"/>
              <a:gd name="connsiteY93" fmla="*/ 874740 h 1008135"/>
              <a:gd name="connsiteX94" fmla="*/ 3240341 w 3528473"/>
              <a:gd name="connsiteY94" fmla="*/ 855984 h 1008135"/>
              <a:gd name="connsiteX95" fmla="*/ 3253236 w 3528473"/>
              <a:gd name="connsiteY95" fmla="*/ 847778 h 1008135"/>
              <a:gd name="connsiteX96" fmla="*/ 3305987 w 3528473"/>
              <a:gd name="connsiteY96" fmla="*/ 798543 h 1008135"/>
              <a:gd name="connsiteX97" fmla="*/ 3313020 w 3528473"/>
              <a:gd name="connsiteY97" fmla="*/ 796199 h 1008135"/>
              <a:gd name="connsiteX98" fmla="*/ 3317709 w 3528473"/>
              <a:gd name="connsiteY98" fmla="*/ 784476 h 1008135"/>
              <a:gd name="connsiteX99" fmla="*/ 3322398 w 3528473"/>
              <a:gd name="connsiteY99" fmla="*/ 775098 h 1008135"/>
              <a:gd name="connsiteX100" fmla="*/ 3368116 w 3528473"/>
              <a:gd name="connsiteY100" fmla="*/ 732897 h 1008135"/>
              <a:gd name="connsiteX101" fmla="*/ 3335293 w 3528473"/>
              <a:gd name="connsiteY101" fmla="*/ 698902 h 1008135"/>
              <a:gd name="connsiteX102" fmla="*/ 3330604 w 3528473"/>
              <a:gd name="connsiteY102" fmla="*/ 695385 h 1008135"/>
              <a:gd name="connsiteX103" fmla="*/ 3327087 w 3528473"/>
              <a:gd name="connsiteY103" fmla="*/ 678974 h 1008135"/>
              <a:gd name="connsiteX104" fmla="*/ 3338810 w 3528473"/>
              <a:gd name="connsiteY104" fmla="*/ 669596 h 1008135"/>
              <a:gd name="connsiteX105" fmla="*/ 3355221 w 3528473"/>
              <a:gd name="connsiteY105" fmla="*/ 669596 h 1008135"/>
              <a:gd name="connsiteX106" fmla="*/ 3344671 w 3528473"/>
              <a:gd name="connsiteY106" fmla="*/ 650840 h 1008135"/>
              <a:gd name="connsiteX107" fmla="*/ 3321226 w 3528473"/>
              <a:gd name="connsiteY107" fmla="*/ 626223 h 1008135"/>
              <a:gd name="connsiteX108" fmla="*/ 3352877 w 3528473"/>
              <a:gd name="connsiteY108" fmla="*/ 622706 h 1008135"/>
              <a:gd name="connsiteX109" fmla="*/ 3416178 w 3528473"/>
              <a:gd name="connsiteY109" fmla="*/ 635601 h 1008135"/>
              <a:gd name="connsiteX110" fmla="*/ 3438451 w 3528473"/>
              <a:gd name="connsiteY110" fmla="*/ 642634 h 1008135"/>
              <a:gd name="connsiteX111" fmla="*/ 3416178 w 3528473"/>
              <a:gd name="connsiteY111" fmla="*/ 608639 h 1008135"/>
              <a:gd name="connsiteX112" fmla="*/ 3397422 w 3528473"/>
              <a:gd name="connsiteY112" fmla="*/ 567610 h 1008135"/>
              <a:gd name="connsiteX113" fmla="*/ 3412662 w 3528473"/>
              <a:gd name="connsiteY113" fmla="*/ 558232 h 1008135"/>
              <a:gd name="connsiteX114" fmla="*/ 3451346 w 3528473"/>
              <a:gd name="connsiteY114" fmla="*/ 548854 h 1008135"/>
              <a:gd name="connsiteX115" fmla="*/ 3488858 w 3528473"/>
              <a:gd name="connsiteY115" fmla="*/ 519548 h 1008135"/>
              <a:gd name="connsiteX116" fmla="*/ 3492374 w 3528473"/>
              <a:gd name="connsiteY116" fmla="*/ 497275 h 1008135"/>
              <a:gd name="connsiteX117" fmla="*/ 3501752 w 3528473"/>
              <a:gd name="connsiteY117" fmla="*/ 477347 h 1008135"/>
              <a:gd name="connsiteX118" fmla="*/ 3491202 w 3528473"/>
              <a:gd name="connsiteY118" fmla="*/ 348399 h 1008135"/>
              <a:gd name="connsiteX119" fmla="*/ 3400939 w 3528473"/>
              <a:gd name="connsiteY119" fmla="*/ 312060 h 1008135"/>
              <a:gd name="connsiteX120" fmla="*/ 3294264 w 3528473"/>
              <a:gd name="connsiteY120" fmla="*/ 437490 h 1008135"/>
              <a:gd name="connsiteX121" fmla="*/ 3297781 w 3528473"/>
              <a:gd name="connsiteY121" fmla="*/ 463280 h 1008135"/>
              <a:gd name="connsiteX122" fmla="*/ 3222757 w 3528473"/>
              <a:gd name="connsiteY122" fmla="*/ 466797 h 1008135"/>
              <a:gd name="connsiteX123" fmla="*/ 3144216 w 3528473"/>
              <a:gd name="connsiteY123" fmla="*/ 465624 h 1008135"/>
              <a:gd name="connsiteX124" fmla="*/ 2896871 w 3528473"/>
              <a:gd name="connsiteY124" fmla="*/ 456246 h 1008135"/>
              <a:gd name="connsiteX125" fmla="*/ 2616704 w 3528473"/>
              <a:gd name="connsiteY125" fmla="*/ 459763 h 1008135"/>
              <a:gd name="connsiteX126" fmla="*/ 2608498 w 3528473"/>
              <a:gd name="connsiteY126" fmla="*/ 402323 h 1008135"/>
              <a:gd name="connsiteX127" fmla="*/ 2614359 w 3528473"/>
              <a:gd name="connsiteY127" fmla="*/ 351916 h 1008135"/>
              <a:gd name="connsiteX128" fmla="*/ 2620220 w 3528473"/>
              <a:gd name="connsiteY128" fmla="*/ 336677 h 1008135"/>
              <a:gd name="connsiteX129" fmla="*/ 2624909 w 3528473"/>
              <a:gd name="connsiteY129" fmla="*/ 312060 h 1008135"/>
              <a:gd name="connsiteX130" fmla="*/ 2619048 w 3528473"/>
              <a:gd name="connsiteY130" fmla="*/ 282753 h 1008135"/>
              <a:gd name="connsiteX131" fmla="*/ 2592086 w 3528473"/>
              <a:gd name="connsiteY131" fmla="*/ 303854 h 1008135"/>
              <a:gd name="connsiteX132" fmla="*/ 2587397 w 3528473"/>
              <a:gd name="connsiteY132" fmla="*/ 319093 h 1008135"/>
              <a:gd name="connsiteX133" fmla="*/ 2560436 w 3528473"/>
              <a:gd name="connsiteY133" fmla="*/ 294476 h 1008135"/>
              <a:gd name="connsiteX134" fmla="*/ 2505340 w 3528473"/>
              <a:gd name="connsiteY134" fmla="*/ 261653 h 1008135"/>
              <a:gd name="connsiteX135" fmla="*/ 2461967 w 3528473"/>
              <a:gd name="connsiteY135" fmla="*/ 226485 h 1008135"/>
              <a:gd name="connsiteX136" fmla="*/ 2436177 w 3528473"/>
              <a:gd name="connsiteY136" fmla="*/ 194835 h 1008135"/>
              <a:gd name="connsiteX137" fmla="*/ 2424455 w 3528473"/>
              <a:gd name="connsiteY137" fmla="*/ 180768 h 1008135"/>
              <a:gd name="connsiteX138" fmla="*/ 2410388 w 3528473"/>
              <a:gd name="connsiteY138" fmla="*/ 171390 h 1008135"/>
              <a:gd name="connsiteX139" fmla="*/ 2392804 w 3528473"/>
              <a:gd name="connsiteY139" fmla="*/ 156150 h 1008135"/>
              <a:gd name="connsiteX140" fmla="*/ 2382254 w 3528473"/>
              <a:gd name="connsiteY140" fmla="*/ 144428 h 1008135"/>
              <a:gd name="connsiteX141" fmla="*/ 2354120 w 3528473"/>
              <a:gd name="connsiteY141" fmla="*/ 153806 h 1008135"/>
              <a:gd name="connsiteX142" fmla="*/ 2246273 w 3528473"/>
              <a:gd name="connsiteY142" fmla="*/ 146772 h 1008135"/>
              <a:gd name="connsiteX143" fmla="*/ 2231033 w 3528473"/>
              <a:gd name="connsiteY143" fmla="*/ 139739 h 1008135"/>
              <a:gd name="connsiteX144" fmla="*/ 2228689 w 3528473"/>
              <a:gd name="connsiteY144" fmla="*/ 136222 h 1008135"/>
              <a:gd name="connsiteX145" fmla="*/ 2229861 w 3528473"/>
              <a:gd name="connsiteY145" fmla="*/ 119811 h 1008135"/>
              <a:gd name="connsiteX146" fmla="*/ 2221655 w 3528473"/>
              <a:gd name="connsiteY146" fmla="*/ 109260 h 1008135"/>
              <a:gd name="connsiteX147" fmla="*/ 2225172 w 3528473"/>
              <a:gd name="connsiteY147" fmla="*/ 108088 h 1008135"/>
              <a:gd name="connsiteX148" fmla="*/ 2239239 w 3528473"/>
              <a:gd name="connsiteY148" fmla="*/ 82299 h 1008135"/>
              <a:gd name="connsiteX149" fmla="*/ 2239239 w 3528473"/>
              <a:gd name="connsiteY149" fmla="*/ 47131 h 1008135"/>
              <a:gd name="connsiteX150" fmla="*/ 2214622 w 3528473"/>
              <a:gd name="connsiteY150" fmla="*/ 45959 h 1008135"/>
              <a:gd name="connsiteX151" fmla="*/ 2160698 w 3528473"/>
              <a:gd name="connsiteY151" fmla="*/ 26031 h 1008135"/>
              <a:gd name="connsiteX152" fmla="*/ 2132564 w 3528473"/>
              <a:gd name="connsiteY152" fmla="*/ 10791 h 1008135"/>
              <a:gd name="connsiteX153" fmla="*/ 2105603 w 3528473"/>
              <a:gd name="connsiteY153" fmla="*/ 28375 h 1008135"/>
              <a:gd name="connsiteX154" fmla="*/ 2229861 w 3528473"/>
              <a:gd name="connsiteY154" fmla="*/ 57681 h 1008135"/>
              <a:gd name="connsiteX155" fmla="*/ 2227517 w 3528473"/>
              <a:gd name="connsiteY155" fmla="*/ 75265 h 1008135"/>
              <a:gd name="connsiteX156" fmla="*/ 2222828 w 3528473"/>
              <a:gd name="connsiteY156" fmla="*/ 81126 h 1008135"/>
              <a:gd name="connsiteX157" fmla="*/ 2208761 w 3528473"/>
              <a:gd name="connsiteY157" fmla="*/ 70576 h 1008135"/>
              <a:gd name="connsiteX158" fmla="*/ 2200555 w 3528473"/>
              <a:gd name="connsiteY158" fmla="*/ 61198 h 1008135"/>
              <a:gd name="connsiteX159" fmla="*/ 2229861 w 3528473"/>
              <a:gd name="connsiteY159" fmla="*/ 57681 h 1008135"/>
              <a:gd name="connsiteX160" fmla="*/ 2209933 w 3528473"/>
              <a:gd name="connsiteY160" fmla="*/ 159667 h 1008135"/>
              <a:gd name="connsiteX161" fmla="*/ 2209933 w 3528473"/>
              <a:gd name="connsiteY161" fmla="*/ 186629 h 1008135"/>
              <a:gd name="connsiteX162" fmla="*/ 2191177 w 3528473"/>
              <a:gd name="connsiteY162" fmla="*/ 166701 h 1008135"/>
              <a:gd name="connsiteX163" fmla="*/ 2195866 w 3528473"/>
              <a:gd name="connsiteY163" fmla="*/ 133878 h 1008135"/>
              <a:gd name="connsiteX164" fmla="*/ 2209933 w 3528473"/>
              <a:gd name="connsiteY164" fmla="*/ 159667 h 1008135"/>
              <a:gd name="connsiteX165" fmla="*/ 2173593 w 3528473"/>
              <a:gd name="connsiteY165" fmla="*/ 159667 h 1008135"/>
              <a:gd name="connsiteX166" fmla="*/ 2185316 w 3528473"/>
              <a:gd name="connsiteY166" fmla="*/ 180768 h 1008135"/>
              <a:gd name="connsiteX167" fmla="*/ 2148976 w 3528473"/>
              <a:gd name="connsiteY167" fmla="*/ 176079 h 1008135"/>
              <a:gd name="connsiteX168" fmla="*/ 2143114 w 3528473"/>
              <a:gd name="connsiteY168" fmla="*/ 154978 h 1008135"/>
              <a:gd name="connsiteX169" fmla="*/ 2173593 w 3528473"/>
              <a:gd name="connsiteY169" fmla="*/ 159667 h 1008135"/>
              <a:gd name="connsiteX170" fmla="*/ 1616774 w 3528473"/>
              <a:gd name="connsiteY170" fmla="*/ 327299 h 1008135"/>
              <a:gd name="connsiteX171" fmla="*/ 1531200 w 3528473"/>
              <a:gd name="connsiteY171" fmla="*/ 329643 h 1008135"/>
              <a:gd name="connsiteX172" fmla="*/ 1541750 w 3528473"/>
              <a:gd name="connsiteY172" fmla="*/ 326127 h 1008135"/>
              <a:gd name="connsiteX173" fmla="*/ 1583951 w 3528473"/>
              <a:gd name="connsiteY173" fmla="*/ 323782 h 1008135"/>
              <a:gd name="connsiteX174" fmla="*/ 1629669 w 3528473"/>
              <a:gd name="connsiteY174" fmla="*/ 317921 h 1008135"/>
              <a:gd name="connsiteX175" fmla="*/ 1616774 w 3528473"/>
              <a:gd name="connsiteY175" fmla="*/ 327299 h 1008135"/>
              <a:gd name="connsiteX176" fmla="*/ 3315365 w 3528473"/>
              <a:gd name="connsiteY176" fmla="*/ 490242 h 1008135"/>
              <a:gd name="connsiteX177" fmla="*/ 3317709 w 3528473"/>
              <a:gd name="connsiteY177" fmla="*/ 501964 h 1008135"/>
              <a:gd name="connsiteX178" fmla="*/ 3305987 w 3528473"/>
              <a:gd name="connsiteY178" fmla="*/ 486725 h 1008135"/>
              <a:gd name="connsiteX179" fmla="*/ 3315365 w 3528473"/>
              <a:gd name="connsiteY179" fmla="*/ 490242 h 1008135"/>
              <a:gd name="connsiteX180" fmla="*/ 1300267 w 3528473"/>
              <a:gd name="connsiteY180" fmla="*/ 504309 h 1008135"/>
              <a:gd name="connsiteX181" fmla="*/ 1290889 w 3528473"/>
              <a:gd name="connsiteY181" fmla="*/ 513687 h 1008135"/>
              <a:gd name="connsiteX182" fmla="*/ 1281511 w 3528473"/>
              <a:gd name="connsiteY182" fmla="*/ 511342 h 1008135"/>
              <a:gd name="connsiteX183" fmla="*/ 1290889 w 3528473"/>
              <a:gd name="connsiteY183" fmla="*/ 501964 h 1008135"/>
              <a:gd name="connsiteX184" fmla="*/ 1300267 w 3528473"/>
              <a:gd name="connsiteY184" fmla="*/ 504309 h 1008135"/>
              <a:gd name="connsiteX185" fmla="*/ 1361224 w 3528473"/>
              <a:gd name="connsiteY185" fmla="*/ 525409 h 1008135"/>
              <a:gd name="connsiteX186" fmla="*/ 1355362 w 3528473"/>
              <a:gd name="connsiteY186" fmla="*/ 530098 h 1008135"/>
              <a:gd name="connsiteX187" fmla="*/ 1355362 w 3528473"/>
              <a:gd name="connsiteY187" fmla="*/ 505481 h 1008135"/>
              <a:gd name="connsiteX188" fmla="*/ 1361224 w 3528473"/>
              <a:gd name="connsiteY188" fmla="*/ 525409 h 1008135"/>
              <a:gd name="connsiteX189" fmla="*/ 1300267 w 3528473"/>
              <a:gd name="connsiteY189" fmla="*/ 535959 h 1008135"/>
              <a:gd name="connsiteX190" fmla="*/ 1297922 w 3528473"/>
              <a:gd name="connsiteY190" fmla="*/ 545337 h 1008135"/>
              <a:gd name="connsiteX191" fmla="*/ 1292061 w 3528473"/>
              <a:gd name="connsiteY191" fmla="*/ 535959 h 1008135"/>
              <a:gd name="connsiteX192" fmla="*/ 1294405 w 3528473"/>
              <a:gd name="connsiteY192" fmla="*/ 526581 h 1008135"/>
              <a:gd name="connsiteX193" fmla="*/ 1300267 w 3528473"/>
              <a:gd name="connsiteY193" fmla="*/ 535959 h 1008135"/>
              <a:gd name="connsiteX194" fmla="*/ 3334121 w 3528473"/>
              <a:gd name="connsiteY194" fmla="*/ 715314 h 1008135"/>
              <a:gd name="connsiteX195" fmla="*/ 3336465 w 3528473"/>
              <a:gd name="connsiteY195" fmla="*/ 736414 h 1008135"/>
              <a:gd name="connsiteX196" fmla="*/ 3315365 w 3528473"/>
              <a:gd name="connsiteY196" fmla="*/ 700074 h 1008135"/>
              <a:gd name="connsiteX197" fmla="*/ 3334121 w 3528473"/>
              <a:gd name="connsiteY197" fmla="*/ 715314 h 1008135"/>
              <a:gd name="connsiteX198" fmla="*/ 1168975 w 3528473"/>
              <a:gd name="connsiteY198" fmla="*/ 723519 h 1008135"/>
              <a:gd name="connsiteX199" fmla="*/ 1163113 w 3528473"/>
              <a:gd name="connsiteY199" fmla="*/ 725864 h 1008135"/>
              <a:gd name="connsiteX200" fmla="*/ 1158424 w 3528473"/>
              <a:gd name="connsiteY200" fmla="*/ 717658 h 1008135"/>
              <a:gd name="connsiteX201" fmla="*/ 1168975 w 3528473"/>
              <a:gd name="connsiteY201" fmla="*/ 723519 h 1008135"/>
              <a:gd name="connsiteX202" fmla="*/ 1205314 w 3528473"/>
              <a:gd name="connsiteY202" fmla="*/ 748137 h 1008135"/>
              <a:gd name="connsiteX203" fmla="*/ 1199453 w 3528473"/>
              <a:gd name="connsiteY203" fmla="*/ 753998 h 1008135"/>
              <a:gd name="connsiteX204" fmla="*/ 1190075 w 3528473"/>
              <a:gd name="connsiteY204" fmla="*/ 748137 h 1008135"/>
              <a:gd name="connsiteX205" fmla="*/ 1195936 w 3528473"/>
              <a:gd name="connsiteY205" fmla="*/ 742275 h 1008135"/>
              <a:gd name="connsiteX206" fmla="*/ 1205314 w 3528473"/>
              <a:gd name="connsiteY206" fmla="*/ 748137 h 1008135"/>
              <a:gd name="connsiteX207" fmla="*/ 1262755 w 3528473"/>
              <a:gd name="connsiteY207" fmla="*/ 792682 h 1008135"/>
              <a:gd name="connsiteX208" fmla="*/ 1258066 w 3528473"/>
              <a:gd name="connsiteY208" fmla="*/ 811438 h 1008135"/>
              <a:gd name="connsiteX209" fmla="*/ 1241654 w 3528473"/>
              <a:gd name="connsiteY209" fmla="*/ 796199 h 1008135"/>
              <a:gd name="connsiteX210" fmla="*/ 1262755 w 3528473"/>
              <a:gd name="connsiteY210" fmla="*/ 792682 h 1008135"/>
              <a:gd name="connsiteX211" fmla="*/ 1344812 w 3528473"/>
              <a:gd name="connsiteY211" fmla="*/ 825505 h 1008135"/>
              <a:gd name="connsiteX212" fmla="*/ 1345984 w 3528473"/>
              <a:gd name="connsiteY212" fmla="*/ 861845 h 1008135"/>
              <a:gd name="connsiteX213" fmla="*/ 1323712 w 3528473"/>
              <a:gd name="connsiteY213" fmla="*/ 854811 h 1008135"/>
              <a:gd name="connsiteX214" fmla="*/ 1299094 w 3528473"/>
              <a:gd name="connsiteY214" fmla="*/ 839572 h 1008135"/>
              <a:gd name="connsiteX215" fmla="*/ 1287372 w 3528473"/>
              <a:gd name="connsiteY215" fmla="*/ 827850 h 1008135"/>
              <a:gd name="connsiteX216" fmla="*/ 1344812 w 3528473"/>
              <a:gd name="connsiteY216" fmla="*/ 825505 h 1008135"/>
              <a:gd name="connsiteX217" fmla="*/ 2393976 w 3528473"/>
              <a:gd name="connsiteY217" fmla="*/ 851295 h 1008135"/>
              <a:gd name="connsiteX218" fmla="*/ 2422110 w 3528473"/>
              <a:gd name="connsiteY218" fmla="*/ 912252 h 1008135"/>
              <a:gd name="connsiteX219" fmla="*/ 2437349 w 3528473"/>
              <a:gd name="connsiteY219" fmla="*/ 953280 h 1008135"/>
              <a:gd name="connsiteX220" fmla="*/ 2413904 w 3528473"/>
              <a:gd name="connsiteY220" fmla="*/ 953280 h 1008135"/>
              <a:gd name="connsiteX221" fmla="*/ 2385770 w 3528473"/>
              <a:gd name="connsiteY221" fmla="*/ 955625 h 1008135"/>
              <a:gd name="connsiteX222" fmla="*/ 2363498 w 3528473"/>
              <a:gd name="connsiteY222" fmla="*/ 954453 h 1008135"/>
              <a:gd name="connsiteX223" fmla="*/ 2349431 w 3528473"/>
              <a:gd name="connsiteY223" fmla="*/ 940386 h 1008135"/>
              <a:gd name="connsiteX224" fmla="*/ 2335364 w 3528473"/>
              <a:gd name="connsiteY224" fmla="*/ 954453 h 1008135"/>
              <a:gd name="connsiteX225" fmla="*/ 2315435 w 3528473"/>
              <a:gd name="connsiteY225" fmla="*/ 956797 h 1008135"/>
              <a:gd name="connsiteX226" fmla="*/ 2306057 w 3528473"/>
              <a:gd name="connsiteY226" fmla="*/ 940386 h 1008135"/>
              <a:gd name="connsiteX227" fmla="*/ 2304885 w 3528473"/>
              <a:gd name="connsiteY227" fmla="*/ 926319 h 1008135"/>
              <a:gd name="connsiteX228" fmla="*/ 2338880 w 3528473"/>
              <a:gd name="connsiteY228" fmla="*/ 838400 h 1008135"/>
              <a:gd name="connsiteX229" fmla="*/ 2362325 w 3528473"/>
              <a:gd name="connsiteY229" fmla="*/ 816127 h 1008135"/>
              <a:gd name="connsiteX230" fmla="*/ 2385770 w 3528473"/>
              <a:gd name="connsiteY230" fmla="*/ 816127 h 1008135"/>
              <a:gd name="connsiteX231" fmla="*/ 2393976 w 3528473"/>
              <a:gd name="connsiteY231" fmla="*/ 851295 h 1008135"/>
              <a:gd name="connsiteX232" fmla="*/ 2028234 w 3528473"/>
              <a:gd name="connsiteY232" fmla="*/ 893496 h 1008135"/>
              <a:gd name="connsiteX233" fmla="*/ 2061057 w 3528473"/>
              <a:gd name="connsiteY233" fmla="*/ 933352 h 1008135"/>
              <a:gd name="connsiteX234" fmla="*/ 2082157 w 3528473"/>
              <a:gd name="connsiteY234" fmla="*/ 961486 h 1008135"/>
              <a:gd name="connsiteX235" fmla="*/ 2062229 w 3528473"/>
              <a:gd name="connsiteY235" fmla="*/ 954453 h 1008135"/>
              <a:gd name="connsiteX236" fmla="*/ 2046990 w 3528473"/>
              <a:gd name="connsiteY236" fmla="*/ 939213 h 1008135"/>
              <a:gd name="connsiteX237" fmla="*/ 2034095 w 3528473"/>
              <a:gd name="connsiteY237" fmla="*/ 954453 h 1008135"/>
              <a:gd name="connsiteX238" fmla="*/ 2012995 w 3528473"/>
              <a:gd name="connsiteY238" fmla="*/ 953280 h 1008135"/>
              <a:gd name="connsiteX239" fmla="*/ 1983688 w 3528473"/>
              <a:gd name="connsiteY239" fmla="*/ 955625 h 1008135"/>
              <a:gd name="connsiteX240" fmla="*/ 1962588 w 3528473"/>
              <a:gd name="connsiteY240" fmla="*/ 952108 h 1008135"/>
              <a:gd name="connsiteX241" fmla="*/ 1974310 w 3528473"/>
              <a:gd name="connsiteY241" fmla="*/ 918113 h 1008135"/>
              <a:gd name="connsiteX242" fmla="*/ 2008306 w 3528473"/>
              <a:gd name="connsiteY242" fmla="*/ 827850 h 1008135"/>
              <a:gd name="connsiteX243" fmla="*/ 2014167 w 3528473"/>
              <a:gd name="connsiteY243" fmla="*/ 846606 h 1008135"/>
              <a:gd name="connsiteX244" fmla="*/ 2028234 w 3528473"/>
              <a:gd name="connsiteY244" fmla="*/ 893496 h 1008135"/>
              <a:gd name="connsiteX245" fmla="*/ 3167661 w 3528473"/>
              <a:gd name="connsiteY245" fmla="*/ 846606 h 1008135"/>
              <a:gd name="connsiteX246" fmla="*/ 3152422 w 3528473"/>
              <a:gd name="connsiteY246" fmla="*/ 848950 h 1008135"/>
              <a:gd name="connsiteX247" fmla="*/ 3134838 w 3528473"/>
              <a:gd name="connsiteY247" fmla="*/ 845433 h 1008135"/>
              <a:gd name="connsiteX248" fmla="*/ 3128977 w 3528473"/>
              <a:gd name="connsiteY248" fmla="*/ 865362 h 1008135"/>
              <a:gd name="connsiteX249" fmla="*/ 3112566 w 3528473"/>
              <a:gd name="connsiteY249" fmla="*/ 868878 h 1008135"/>
              <a:gd name="connsiteX250" fmla="*/ 3099671 w 3528473"/>
              <a:gd name="connsiteY250" fmla="*/ 863017 h 1008135"/>
              <a:gd name="connsiteX251" fmla="*/ 3093809 w 3528473"/>
              <a:gd name="connsiteY251" fmla="*/ 851295 h 1008135"/>
              <a:gd name="connsiteX252" fmla="*/ 3130149 w 3528473"/>
              <a:gd name="connsiteY252" fmla="*/ 834883 h 1008135"/>
              <a:gd name="connsiteX253" fmla="*/ 3167661 w 3528473"/>
              <a:gd name="connsiteY253" fmla="*/ 846606 h 1008135"/>
              <a:gd name="connsiteX254" fmla="*/ 2776130 w 3528473"/>
              <a:gd name="connsiteY254" fmla="*/ 861845 h 1008135"/>
              <a:gd name="connsiteX255" fmla="*/ 2819503 w 3528473"/>
              <a:gd name="connsiteY255" fmla="*/ 932180 h 1008135"/>
              <a:gd name="connsiteX256" fmla="*/ 2821847 w 3528473"/>
              <a:gd name="connsiteY256" fmla="*/ 968520 h 1008135"/>
              <a:gd name="connsiteX257" fmla="*/ 2808953 w 3528473"/>
              <a:gd name="connsiteY257" fmla="*/ 956797 h 1008135"/>
              <a:gd name="connsiteX258" fmla="*/ 2794886 w 3528473"/>
              <a:gd name="connsiteY258" fmla="*/ 945075 h 1008135"/>
              <a:gd name="connsiteX259" fmla="*/ 2779646 w 3528473"/>
              <a:gd name="connsiteY259" fmla="*/ 956797 h 1008135"/>
              <a:gd name="connsiteX260" fmla="*/ 2770268 w 3528473"/>
              <a:gd name="connsiteY260" fmla="*/ 968520 h 1008135"/>
              <a:gd name="connsiteX261" fmla="*/ 2762063 w 3528473"/>
              <a:gd name="connsiteY261" fmla="*/ 956797 h 1008135"/>
              <a:gd name="connsiteX262" fmla="*/ 2745651 w 3528473"/>
              <a:gd name="connsiteY262" fmla="*/ 945075 h 1008135"/>
              <a:gd name="connsiteX263" fmla="*/ 2729240 w 3528473"/>
              <a:gd name="connsiteY263" fmla="*/ 956797 h 1008135"/>
              <a:gd name="connsiteX264" fmla="*/ 2719862 w 3528473"/>
              <a:gd name="connsiteY264" fmla="*/ 968520 h 1008135"/>
              <a:gd name="connsiteX265" fmla="*/ 2710484 w 3528473"/>
              <a:gd name="connsiteY265" fmla="*/ 956797 h 1008135"/>
              <a:gd name="connsiteX266" fmla="*/ 2695244 w 3528473"/>
              <a:gd name="connsiteY266" fmla="*/ 945075 h 1008135"/>
              <a:gd name="connsiteX267" fmla="*/ 2680005 w 3528473"/>
              <a:gd name="connsiteY267" fmla="*/ 956797 h 1008135"/>
              <a:gd name="connsiteX268" fmla="*/ 2660077 w 3528473"/>
              <a:gd name="connsiteY268" fmla="*/ 960314 h 1008135"/>
              <a:gd name="connsiteX269" fmla="*/ 2681177 w 3528473"/>
              <a:gd name="connsiteY269" fmla="*/ 922802 h 1008135"/>
              <a:gd name="connsiteX270" fmla="*/ 2710484 w 3528473"/>
              <a:gd name="connsiteY270" fmla="*/ 866534 h 1008135"/>
              <a:gd name="connsiteX271" fmla="*/ 2717517 w 3528473"/>
              <a:gd name="connsiteY271" fmla="*/ 839572 h 1008135"/>
              <a:gd name="connsiteX272" fmla="*/ 2745651 w 3528473"/>
              <a:gd name="connsiteY272" fmla="*/ 841917 h 1008135"/>
              <a:gd name="connsiteX273" fmla="*/ 2776130 w 3528473"/>
              <a:gd name="connsiteY273" fmla="*/ 861845 h 1008135"/>
              <a:gd name="connsiteX274" fmla="*/ 1717588 w 3528473"/>
              <a:gd name="connsiteY274" fmla="*/ 927491 h 1008135"/>
              <a:gd name="connsiteX275" fmla="*/ 1732827 w 3528473"/>
              <a:gd name="connsiteY275" fmla="*/ 959142 h 1008135"/>
              <a:gd name="connsiteX276" fmla="*/ 1714071 w 3528473"/>
              <a:gd name="connsiteY276" fmla="*/ 953280 h 1008135"/>
              <a:gd name="connsiteX277" fmla="*/ 1698832 w 3528473"/>
              <a:gd name="connsiteY277" fmla="*/ 938041 h 1008135"/>
              <a:gd name="connsiteX278" fmla="*/ 1683592 w 3528473"/>
              <a:gd name="connsiteY278" fmla="*/ 953280 h 1008135"/>
              <a:gd name="connsiteX279" fmla="*/ 1674214 w 3528473"/>
              <a:gd name="connsiteY279" fmla="*/ 968520 h 1008135"/>
              <a:gd name="connsiteX280" fmla="*/ 1662492 w 3528473"/>
              <a:gd name="connsiteY280" fmla="*/ 953280 h 1008135"/>
              <a:gd name="connsiteX281" fmla="*/ 1647253 w 3528473"/>
              <a:gd name="connsiteY281" fmla="*/ 938041 h 1008135"/>
              <a:gd name="connsiteX282" fmla="*/ 1634358 w 3528473"/>
              <a:gd name="connsiteY282" fmla="*/ 953280 h 1008135"/>
              <a:gd name="connsiteX283" fmla="*/ 1615602 w 3528473"/>
              <a:gd name="connsiteY283" fmla="*/ 961486 h 1008135"/>
              <a:gd name="connsiteX284" fmla="*/ 1626152 w 3528473"/>
              <a:gd name="connsiteY284" fmla="*/ 941558 h 1008135"/>
              <a:gd name="connsiteX285" fmla="*/ 1671870 w 3528473"/>
              <a:gd name="connsiteY285" fmla="*/ 873567 h 1008135"/>
              <a:gd name="connsiteX286" fmla="*/ 1676559 w 3528473"/>
              <a:gd name="connsiteY286" fmla="*/ 857156 h 1008135"/>
              <a:gd name="connsiteX287" fmla="*/ 1687109 w 3528473"/>
              <a:gd name="connsiteY287" fmla="*/ 880601 h 1008135"/>
              <a:gd name="connsiteX288" fmla="*/ 1717588 w 3528473"/>
              <a:gd name="connsiteY288" fmla="*/ 927491 h 1008135"/>
              <a:gd name="connsiteX289" fmla="*/ 3094982 w 3528473"/>
              <a:gd name="connsiteY289" fmla="*/ 892323 h 1008135"/>
              <a:gd name="connsiteX290" fmla="*/ 3089121 w 3528473"/>
              <a:gd name="connsiteY290" fmla="*/ 901701 h 1008135"/>
              <a:gd name="connsiteX291" fmla="*/ 3083259 w 3528473"/>
              <a:gd name="connsiteY291" fmla="*/ 892323 h 1008135"/>
              <a:gd name="connsiteX292" fmla="*/ 3089121 w 3528473"/>
              <a:gd name="connsiteY292" fmla="*/ 882945 h 1008135"/>
              <a:gd name="connsiteX293" fmla="*/ 3094982 w 3528473"/>
              <a:gd name="connsiteY293" fmla="*/ 892323 h 1008135"/>
              <a:gd name="connsiteX294" fmla="*/ 2283784 w 3528473"/>
              <a:gd name="connsiteY294" fmla="*/ 960314 h 1008135"/>
              <a:gd name="connsiteX295" fmla="*/ 2274407 w 3528473"/>
              <a:gd name="connsiteY295" fmla="*/ 969692 h 1008135"/>
              <a:gd name="connsiteX296" fmla="*/ 2269718 w 3528473"/>
              <a:gd name="connsiteY296" fmla="*/ 955625 h 1008135"/>
              <a:gd name="connsiteX297" fmla="*/ 2283784 w 3528473"/>
              <a:gd name="connsiteY297" fmla="*/ 960314 h 1008135"/>
              <a:gd name="connsiteX298" fmla="*/ 2479550 w 3528473"/>
              <a:gd name="connsiteY298" fmla="*/ 962658 h 1008135"/>
              <a:gd name="connsiteX299" fmla="*/ 2473689 w 3528473"/>
              <a:gd name="connsiteY299" fmla="*/ 968520 h 1008135"/>
              <a:gd name="connsiteX300" fmla="*/ 2463139 w 3528473"/>
              <a:gd name="connsiteY300" fmla="*/ 957969 h 1008135"/>
              <a:gd name="connsiteX301" fmla="*/ 2469000 w 3528473"/>
              <a:gd name="connsiteY301" fmla="*/ 952108 h 1008135"/>
              <a:gd name="connsiteX302" fmla="*/ 2479550 w 3528473"/>
              <a:gd name="connsiteY302" fmla="*/ 962658 h 1008135"/>
              <a:gd name="connsiteX303" fmla="*/ 2879288 w 3528473"/>
              <a:gd name="connsiteY303" fmla="*/ 966175 h 1008135"/>
              <a:gd name="connsiteX304" fmla="*/ 2869910 w 3528473"/>
              <a:gd name="connsiteY304" fmla="*/ 968520 h 1008135"/>
              <a:gd name="connsiteX305" fmla="*/ 2860532 w 3528473"/>
              <a:gd name="connsiteY305" fmla="*/ 962658 h 1008135"/>
              <a:gd name="connsiteX306" fmla="*/ 2869910 w 3528473"/>
              <a:gd name="connsiteY306" fmla="*/ 960314 h 1008135"/>
              <a:gd name="connsiteX307" fmla="*/ 2879288 w 3528473"/>
              <a:gd name="connsiteY307" fmla="*/ 966175 h 1008135"/>
              <a:gd name="connsiteX308" fmla="*/ 1932109 w 3528473"/>
              <a:gd name="connsiteY308" fmla="*/ 966175 h 1008135"/>
              <a:gd name="connsiteX309" fmla="*/ 1920387 w 3528473"/>
              <a:gd name="connsiteY309" fmla="*/ 967347 h 1008135"/>
              <a:gd name="connsiteX310" fmla="*/ 1923904 w 3528473"/>
              <a:gd name="connsiteY310" fmla="*/ 963831 h 1008135"/>
              <a:gd name="connsiteX311" fmla="*/ 1932109 w 3528473"/>
              <a:gd name="connsiteY311" fmla="*/ 966175 h 100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</a:cxnLst>
            <a:rect l="l" t="t" r="r" b="b"/>
            <a:pathLst>
              <a:path w="3528473" h="1008135">
                <a:moveTo>
                  <a:pt x="2105603" y="28375"/>
                </a:moveTo>
                <a:cubicBezTo>
                  <a:pt x="2105603" y="42442"/>
                  <a:pt x="2109119" y="47131"/>
                  <a:pt x="2117325" y="48303"/>
                </a:cubicBezTo>
                <a:cubicBezTo>
                  <a:pt x="2140770" y="51820"/>
                  <a:pt x="2120842" y="65887"/>
                  <a:pt x="2090363" y="67059"/>
                </a:cubicBezTo>
                <a:cubicBezTo>
                  <a:pt x="2073952" y="67059"/>
                  <a:pt x="2061057" y="69404"/>
                  <a:pt x="2061057" y="71748"/>
                </a:cubicBezTo>
                <a:cubicBezTo>
                  <a:pt x="2061057" y="74093"/>
                  <a:pt x="2003617" y="76437"/>
                  <a:pt x="1932109" y="76437"/>
                </a:cubicBezTo>
                <a:lnTo>
                  <a:pt x="1803162" y="75265"/>
                </a:lnTo>
                <a:lnTo>
                  <a:pt x="1803162" y="57681"/>
                </a:lnTo>
                <a:cubicBezTo>
                  <a:pt x="1803162" y="48303"/>
                  <a:pt x="1799645" y="41270"/>
                  <a:pt x="1796128" y="41270"/>
                </a:cubicBezTo>
                <a:cubicBezTo>
                  <a:pt x="1792612" y="41270"/>
                  <a:pt x="1790267" y="45959"/>
                  <a:pt x="1791439" y="51820"/>
                </a:cubicBezTo>
                <a:cubicBezTo>
                  <a:pt x="1793784" y="79954"/>
                  <a:pt x="1792612" y="79954"/>
                  <a:pt x="1742205" y="76437"/>
                </a:cubicBezTo>
                <a:cubicBezTo>
                  <a:pt x="1695315" y="74093"/>
                  <a:pt x="1692970" y="74093"/>
                  <a:pt x="1694143" y="85815"/>
                </a:cubicBezTo>
                <a:cubicBezTo>
                  <a:pt x="1695315" y="95193"/>
                  <a:pt x="1700004" y="97538"/>
                  <a:pt x="1708210" y="96366"/>
                </a:cubicBezTo>
                <a:cubicBezTo>
                  <a:pt x="1715243" y="95193"/>
                  <a:pt x="1742205" y="92849"/>
                  <a:pt x="1767994" y="90504"/>
                </a:cubicBezTo>
                <a:cubicBezTo>
                  <a:pt x="1807851" y="88160"/>
                  <a:pt x="1816057" y="88160"/>
                  <a:pt x="1819573" y="97538"/>
                </a:cubicBezTo>
                <a:cubicBezTo>
                  <a:pt x="1823090" y="105744"/>
                  <a:pt x="1838329" y="106916"/>
                  <a:pt x="1942660" y="106916"/>
                </a:cubicBezTo>
                <a:cubicBezTo>
                  <a:pt x="2057540" y="106916"/>
                  <a:pt x="2062229" y="108088"/>
                  <a:pt x="2062229" y="118638"/>
                </a:cubicBezTo>
                <a:cubicBezTo>
                  <a:pt x="2062229" y="130361"/>
                  <a:pt x="2057540" y="130361"/>
                  <a:pt x="1982516" y="130361"/>
                </a:cubicBezTo>
                <a:cubicBezTo>
                  <a:pt x="1915698" y="130361"/>
                  <a:pt x="1902803" y="131533"/>
                  <a:pt x="1902803" y="139739"/>
                </a:cubicBezTo>
                <a:cubicBezTo>
                  <a:pt x="1902803" y="147945"/>
                  <a:pt x="1916870" y="149117"/>
                  <a:pt x="1986033" y="149117"/>
                </a:cubicBezTo>
                <a:cubicBezTo>
                  <a:pt x="2054024" y="149117"/>
                  <a:pt x="2070435" y="151461"/>
                  <a:pt x="2072779" y="158495"/>
                </a:cubicBezTo>
                <a:cubicBezTo>
                  <a:pt x="2075124" y="163184"/>
                  <a:pt x="2082157" y="167873"/>
                  <a:pt x="2088019" y="167873"/>
                </a:cubicBezTo>
                <a:cubicBezTo>
                  <a:pt x="2095052" y="167873"/>
                  <a:pt x="2099741" y="172562"/>
                  <a:pt x="2099741" y="179595"/>
                </a:cubicBezTo>
                <a:cubicBezTo>
                  <a:pt x="2099741" y="186629"/>
                  <a:pt x="2097397" y="191318"/>
                  <a:pt x="2093880" y="191318"/>
                </a:cubicBezTo>
                <a:cubicBezTo>
                  <a:pt x="2090363" y="191318"/>
                  <a:pt x="2088019" y="197179"/>
                  <a:pt x="2088019" y="203040"/>
                </a:cubicBezTo>
                <a:cubicBezTo>
                  <a:pt x="2088019" y="217107"/>
                  <a:pt x="2070435" y="220624"/>
                  <a:pt x="2058712" y="208902"/>
                </a:cubicBezTo>
                <a:cubicBezTo>
                  <a:pt x="2055196" y="205385"/>
                  <a:pt x="2042301" y="203040"/>
                  <a:pt x="2031751" y="204213"/>
                </a:cubicBezTo>
                <a:cubicBezTo>
                  <a:pt x="2015339" y="205385"/>
                  <a:pt x="2010650" y="208902"/>
                  <a:pt x="2009478" y="219452"/>
                </a:cubicBezTo>
                <a:cubicBezTo>
                  <a:pt x="2008306" y="228830"/>
                  <a:pt x="2003617" y="233519"/>
                  <a:pt x="1994239" y="233519"/>
                </a:cubicBezTo>
                <a:cubicBezTo>
                  <a:pt x="1987205" y="233519"/>
                  <a:pt x="1950865" y="241725"/>
                  <a:pt x="1913353" y="252275"/>
                </a:cubicBezTo>
                <a:cubicBezTo>
                  <a:pt x="1800817" y="283926"/>
                  <a:pt x="1767994" y="288615"/>
                  <a:pt x="1756272" y="279237"/>
                </a:cubicBezTo>
                <a:cubicBezTo>
                  <a:pt x="1746894" y="271031"/>
                  <a:pt x="1746894" y="268686"/>
                  <a:pt x="1758617" y="246414"/>
                </a:cubicBezTo>
                <a:cubicBezTo>
                  <a:pt x="1780889" y="201868"/>
                  <a:pt x="1756272" y="163184"/>
                  <a:pt x="1702348" y="156150"/>
                </a:cubicBezTo>
                <a:lnTo>
                  <a:pt x="1677731" y="152634"/>
                </a:lnTo>
                <a:lnTo>
                  <a:pt x="1677731" y="221796"/>
                </a:lnTo>
                <a:cubicBezTo>
                  <a:pt x="1677731" y="281581"/>
                  <a:pt x="1678903" y="287442"/>
                  <a:pt x="1691798" y="295648"/>
                </a:cubicBezTo>
                <a:cubicBezTo>
                  <a:pt x="1705865" y="305026"/>
                  <a:pt x="1704693" y="305026"/>
                  <a:pt x="1677731" y="306198"/>
                </a:cubicBezTo>
                <a:cubicBezTo>
                  <a:pt x="1600363" y="308543"/>
                  <a:pt x="1555817" y="310887"/>
                  <a:pt x="1538233" y="314404"/>
                </a:cubicBezTo>
                <a:cubicBezTo>
                  <a:pt x="1520650" y="317921"/>
                  <a:pt x="1519477" y="319093"/>
                  <a:pt x="1525339" y="330816"/>
                </a:cubicBezTo>
                <a:cubicBezTo>
                  <a:pt x="1528855" y="337849"/>
                  <a:pt x="1530028" y="346055"/>
                  <a:pt x="1527683" y="347227"/>
                </a:cubicBezTo>
                <a:cubicBezTo>
                  <a:pt x="1522994" y="349572"/>
                  <a:pt x="1280338" y="350744"/>
                  <a:pt x="984931" y="350744"/>
                </a:cubicBezTo>
                <a:cubicBezTo>
                  <a:pt x="657873" y="350744"/>
                  <a:pt x="446868" y="353088"/>
                  <a:pt x="446868" y="356605"/>
                </a:cubicBezTo>
                <a:cubicBezTo>
                  <a:pt x="446868" y="360122"/>
                  <a:pt x="361294" y="361294"/>
                  <a:pt x="228830" y="358950"/>
                </a:cubicBezTo>
                <a:lnTo>
                  <a:pt x="10791" y="356605"/>
                </a:lnTo>
                <a:lnTo>
                  <a:pt x="10791" y="390600"/>
                </a:lnTo>
                <a:lnTo>
                  <a:pt x="10791" y="424596"/>
                </a:lnTo>
                <a:lnTo>
                  <a:pt x="678974" y="425768"/>
                </a:lnTo>
                <a:cubicBezTo>
                  <a:pt x="1294405" y="426940"/>
                  <a:pt x="1537061" y="431629"/>
                  <a:pt x="1607396" y="444524"/>
                </a:cubicBezTo>
                <a:cubicBezTo>
                  <a:pt x="1626152" y="448041"/>
                  <a:pt x="1622635" y="449213"/>
                  <a:pt x="1576918" y="456246"/>
                </a:cubicBezTo>
                <a:cubicBezTo>
                  <a:pt x="1541750" y="460935"/>
                  <a:pt x="1521822" y="462108"/>
                  <a:pt x="1517133" y="457419"/>
                </a:cubicBezTo>
                <a:cubicBezTo>
                  <a:pt x="1511272" y="452730"/>
                  <a:pt x="1503066" y="455074"/>
                  <a:pt x="1487827" y="464452"/>
                </a:cubicBezTo>
                <a:cubicBezTo>
                  <a:pt x="1476104" y="471486"/>
                  <a:pt x="1455004" y="477347"/>
                  <a:pt x="1440937" y="477347"/>
                </a:cubicBezTo>
                <a:cubicBezTo>
                  <a:pt x="1419836" y="477347"/>
                  <a:pt x="1417492" y="479691"/>
                  <a:pt x="1417492" y="491414"/>
                </a:cubicBezTo>
                <a:cubicBezTo>
                  <a:pt x="1417492" y="501964"/>
                  <a:pt x="1410458" y="510170"/>
                  <a:pt x="1392874" y="519548"/>
                </a:cubicBezTo>
                <a:lnTo>
                  <a:pt x="1368257" y="533615"/>
                </a:lnTo>
                <a:lnTo>
                  <a:pt x="1368257" y="514859"/>
                </a:lnTo>
                <a:cubicBezTo>
                  <a:pt x="1368257" y="492586"/>
                  <a:pt x="1356535" y="487897"/>
                  <a:pt x="1309645" y="491414"/>
                </a:cubicBezTo>
                <a:cubicBezTo>
                  <a:pt x="1281511" y="493758"/>
                  <a:pt x="1279166" y="494931"/>
                  <a:pt x="1280338" y="508998"/>
                </a:cubicBezTo>
                <a:cubicBezTo>
                  <a:pt x="1281511" y="517203"/>
                  <a:pt x="1282683" y="528926"/>
                  <a:pt x="1286200" y="535959"/>
                </a:cubicBezTo>
                <a:cubicBezTo>
                  <a:pt x="1289716" y="544165"/>
                  <a:pt x="1288544" y="545337"/>
                  <a:pt x="1279166" y="541821"/>
                </a:cubicBezTo>
                <a:cubicBezTo>
                  <a:pt x="1272133" y="539476"/>
                  <a:pt x="1265099" y="534787"/>
                  <a:pt x="1262755" y="530098"/>
                </a:cubicBezTo>
                <a:cubicBezTo>
                  <a:pt x="1255721" y="519548"/>
                  <a:pt x="1240482" y="519548"/>
                  <a:pt x="1240482" y="531270"/>
                </a:cubicBezTo>
                <a:cubicBezTo>
                  <a:pt x="1240482" y="538304"/>
                  <a:pt x="1233448" y="540648"/>
                  <a:pt x="1218209" y="540648"/>
                </a:cubicBezTo>
                <a:cubicBezTo>
                  <a:pt x="1161941" y="540648"/>
                  <a:pt x="1100984" y="575816"/>
                  <a:pt x="1076367" y="621534"/>
                </a:cubicBezTo>
                <a:lnTo>
                  <a:pt x="1061128" y="648495"/>
                </a:lnTo>
                <a:lnTo>
                  <a:pt x="1081056" y="664907"/>
                </a:lnTo>
                <a:cubicBezTo>
                  <a:pt x="1095123" y="676629"/>
                  <a:pt x="1099812" y="683663"/>
                  <a:pt x="1096295" y="691869"/>
                </a:cubicBezTo>
                <a:cubicBezTo>
                  <a:pt x="1093951" y="697730"/>
                  <a:pt x="1095123" y="707108"/>
                  <a:pt x="1099812" y="710625"/>
                </a:cubicBezTo>
                <a:cubicBezTo>
                  <a:pt x="1103329" y="715314"/>
                  <a:pt x="1106845" y="728208"/>
                  <a:pt x="1106845" y="741103"/>
                </a:cubicBezTo>
                <a:cubicBezTo>
                  <a:pt x="1108018" y="752826"/>
                  <a:pt x="1110362" y="762204"/>
                  <a:pt x="1113879" y="762204"/>
                </a:cubicBezTo>
                <a:cubicBezTo>
                  <a:pt x="1118568" y="762204"/>
                  <a:pt x="1127946" y="770409"/>
                  <a:pt x="1134979" y="780960"/>
                </a:cubicBezTo>
                <a:cubicBezTo>
                  <a:pt x="1143185" y="790338"/>
                  <a:pt x="1153735" y="799716"/>
                  <a:pt x="1159597" y="799716"/>
                </a:cubicBezTo>
                <a:cubicBezTo>
                  <a:pt x="1166630" y="799716"/>
                  <a:pt x="1171319" y="803232"/>
                  <a:pt x="1171319" y="806749"/>
                </a:cubicBezTo>
                <a:cubicBezTo>
                  <a:pt x="1171319" y="810266"/>
                  <a:pt x="1180697" y="817299"/>
                  <a:pt x="1192420" y="821988"/>
                </a:cubicBezTo>
                <a:cubicBezTo>
                  <a:pt x="1204142" y="826677"/>
                  <a:pt x="1215865" y="837228"/>
                  <a:pt x="1220554" y="843089"/>
                </a:cubicBezTo>
                <a:cubicBezTo>
                  <a:pt x="1224070" y="850122"/>
                  <a:pt x="1232276" y="854811"/>
                  <a:pt x="1239310" y="854811"/>
                </a:cubicBezTo>
                <a:cubicBezTo>
                  <a:pt x="1246343" y="854811"/>
                  <a:pt x="1254549" y="860673"/>
                  <a:pt x="1259238" y="866534"/>
                </a:cubicBezTo>
                <a:cubicBezTo>
                  <a:pt x="1263927" y="872395"/>
                  <a:pt x="1269788" y="878256"/>
                  <a:pt x="1274477" y="878256"/>
                </a:cubicBezTo>
                <a:cubicBezTo>
                  <a:pt x="1277994" y="878256"/>
                  <a:pt x="1287372" y="885290"/>
                  <a:pt x="1295578" y="893496"/>
                </a:cubicBezTo>
                <a:cubicBezTo>
                  <a:pt x="1303783" y="901701"/>
                  <a:pt x="1315506" y="908735"/>
                  <a:pt x="1321367" y="908735"/>
                </a:cubicBezTo>
                <a:cubicBezTo>
                  <a:pt x="1327228" y="908735"/>
                  <a:pt x="1335434" y="914596"/>
                  <a:pt x="1340123" y="920457"/>
                </a:cubicBezTo>
                <a:cubicBezTo>
                  <a:pt x="1344812" y="927491"/>
                  <a:pt x="1351846" y="932180"/>
                  <a:pt x="1356535" y="932180"/>
                </a:cubicBezTo>
                <a:cubicBezTo>
                  <a:pt x="1361224" y="932180"/>
                  <a:pt x="1370602" y="939213"/>
                  <a:pt x="1377635" y="947419"/>
                </a:cubicBezTo>
                <a:cubicBezTo>
                  <a:pt x="1384669" y="955625"/>
                  <a:pt x="1394047" y="962658"/>
                  <a:pt x="1398736" y="962658"/>
                </a:cubicBezTo>
                <a:cubicBezTo>
                  <a:pt x="1403425" y="962658"/>
                  <a:pt x="1413975" y="968520"/>
                  <a:pt x="1419836" y="975553"/>
                </a:cubicBezTo>
                <a:cubicBezTo>
                  <a:pt x="1425697" y="982587"/>
                  <a:pt x="1436248" y="987276"/>
                  <a:pt x="1442109" y="986103"/>
                </a:cubicBezTo>
                <a:cubicBezTo>
                  <a:pt x="1447970" y="984931"/>
                  <a:pt x="1458520" y="987276"/>
                  <a:pt x="1465554" y="990792"/>
                </a:cubicBezTo>
                <a:cubicBezTo>
                  <a:pt x="1479621" y="998998"/>
                  <a:pt x="2980101" y="1001343"/>
                  <a:pt x="2985962" y="994309"/>
                </a:cubicBezTo>
                <a:cubicBezTo>
                  <a:pt x="2988307" y="991965"/>
                  <a:pt x="3007063" y="980242"/>
                  <a:pt x="3029336" y="969692"/>
                </a:cubicBezTo>
                <a:cubicBezTo>
                  <a:pt x="3073881" y="947419"/>
                  <a:pt x="3086776" y="940386"/>
                  <a:pt x="3110221" y="925146"/>
                </a:cubicBezTo>
                <a:cubicBezTo>
                  <a:pt x="3119599" y="919285"/>
                  <a:pt x="3133666" y="913424"/>
                  <a:pt x="3141872" y="911079"/>
                </a:cubicBezTo>
                <a:cubicBezTo>
                  <a:pt x="3150077" y="908735"/>
                  <a:pt x="3159456" y="902874"/>
                  <a:pt x="3160628" y="898185"/>
                </a:cubicBezTo>
                <a:cubicBezTo>
                  <a:pt x="3162972" y="893496"/>
                  <a:pt x="3168833" y="889979"/>
                  <a:pt x="3175867" y="889979"/>
                </a:cubicBezTo>
                <a:cubicBezTo>
                  <a:pt x="3182901" y="889979"/>
                  <a:pt x="3191106" y="886462"/>
                  <a:pt x="3194623" y="882945"/>
                </a:cubicBezTo>
                <a:cubicBezTo>
                  <a:pt x="3199312" y="878256"/>
                  <a:pt x="3204001" y="874740"/>
                  <a:pt x="3206346" y="874740"/>
                </a:cubicBezTo>
                <a:cubicBezTo>
                  <a:pt x="3223929" y="871223"/>
                  <a:pt x="3237996" y="864189"/>
                  <a:pt x="3240341" y="855984"/>
                </a:cubicBezTo>
                <a:cubicBezTo>
                  <a:pt x="3242685" y="851295"/>
                  <a:pt x="3247374" y="847778"/>
                  <a:pt x="3253236" y="847778"/>
                </a:cubicBezTo>
                <a:cubicBezTo>
                  <a:pt x="3263786" y="847778"/>
                  <a:pt x="3305987" y="807921"/>
                  <a:pt x="3305987" y="798543"/>
                </a:cubicBezTo>
                <a:cubicBezTo>
                  <a:pt x="3305987" y="795027"/>
                  <a:pt x="3309503" y="793854"/>
                  <a:pt x="3313020" y="796199"/>
                </a:cubicBezTo>
                <a:cubicBezTo>
                  <a:pt x="3317709" y="799716"/>
                  <a:pt x="3318882" y="795027"/>
                  <a:pt x="3317709" y="784476"/>
                </a:cubicBezTo>
                <a:cubicBezTo>
                  <a:pt x="3315365" y="772754"/>
                  <a:pt x="3316537" y="769237"/>
                  <a:pt x="3322398" y="775098"/>
                </a:cubicBezTo>
                <a:cubicBezTo>
                  <a:pt x="3337637" y="787993"/>
                  <a:pt x="3368116" y="759859"/>
                  <a:pt x="3368116" y="732897"/>
                </a:cubicBezTo>
                <a:cubicBezTo>
                  <a:pt x="3368116" y="720003"/>
                  <a:pt x="3341154" y="691869"/>
                  <a:pt x="3335293" y="698902"/>
                </a:cubicBezTo>
                <a:cubicBezTo>
                  <a:pt x="3332948" y="701247"/>
                  <a:pt x="3330604" y="700074"/>
                  <a:pt x="3330604" y="695385"/>
                </a:cubicBezTo>
                <a:cubicBezTo>
                  <a:pt x="3330604" y="691869"/>
                  <a:pt x="3328259" y="684835"/>
                  <a:pt x="3327087" y="678974"/>
                </a:cubicBezTo>
                <a:cubicBezTo>
                  <a:pt x="3323571" y="671940"/>
                  <a:pt x="3327087" y="669596"/>
                  <a:pt x="3338810" y="669596"/>
                </a:cubicBezTo>
                <a:lnTo>
                  <a:pt x="3355221" y="669596"/>
                </a:lnTo>
                <a:lnTo>
                  <a:pt x="3344671" y="650840"/>
                </a:lnTo>
                <a:cubicBezTo>
                  <a:pt x="3338810" y="640290"/>
                  <a:pt x="3328259" y="629739"/>
                  <a:pt x="3321226" y="626223"/>
                </a:cubicBezTo>
                <a:cubicBezTo>
                  <a:pt x="3313020" y="622706"/>
                  <a:pt x="3323571" y="621534"/>
                  <a:pt x="3352877" y="622706"/>
                </a:cubicBezTo>
                <a:cubicBezTo>
                  <a:pt x="3376322" y="625050"/>
                  <a:pt x="3405628" y="629739"/>
                  <a:pt x="3416178" y="635601"/>
                </a:cubicBezTo>
                <a:cubicBezTo>
                  <a:pt x="3426728" y="641462"/>
                  <a:pt x="3437279" y="643806"/>
                  <a:pt x="3438451" y="642634"/>
                </a:cubicBezTo>
                <a:cubicBezTo>
                  <a:pt x="3440796" y="640290"/>
                  <a:pt x="3430245" y="625050"/>
                  <a:pt x="3416178" y="608639"/>
                </a:cubicBezTo>
                <a:cubicBezTo>
                  <a:pt x="3393906" y="582849"/>
                  <a:pt x="3391561" y="575816"/>
                  <a:pt x="3397422" y="567610"/>
                </a:cubicBezTo>
                <a:cubicBezTo>
                  <a:pt x="3402111" y="562921"/>
                  <a:pt x="3407972" y="558232"/>
                  <a:pt x="3412662" y="558232"/>
                </a:cubicBezTo>
                <a:cubicBezTo>
                  <a:pt x="3417351" y="558232"/>
                  <a:pt x="3433762" y="553543"/>
                  <a:pt x="3451346" y="548854"/>
                </a:cubicBezTo>
                <a:cubicBezTo>
                  <a:pt x="3477135" y="540648"/>
                  <a:pt x="3484169" y="535959"/>
                  <a:pt x="3488858" y="519548"/>
                </a:cubicBezTo>
                <a:cubicBezTo>
                  <a:pt x="3492374" y="508998"/>
                  <a:pt x="3494719" y="499620"/>
                  <a:pt x="3492374" y="497275"/>
                </a:cubicBezTo>
                <a:cubicBezTo>
                  <a:pt x="3491202" y="494931"/>
                  <a:pt x="3495891" y="486725"/>
                  <a:pt x="3501752" y="477347"/>
                </a:cubicBezTo>
                <a:cubicBezTo>
                  <a:pt x="3528714" y="439835"/>
                  <a:pt x="3524025" y="385911"/>
                  <a:pt x="3491202" y="348399"/>
                </a:cubicBezTo>
                <a:cubicBezTo>
                  <a:pt x="3468929" y="322610"/>
                  <a:pt x="3441968" y="312060"/>
                  <a:pt x="3400939" y="312060"/>
                </a:cubicBezTo>
                <a:cubicBezTo>
                  <a:pt x="3335293" y="312060"/>
                  <a:pt x="3284886" y="371844"/>
                  <a:pt x="3294264" y="437490"/>
                </a:cubicBezTo>
                <a:lnTo>
                  <a:pt x="3297781" y="463280"/>
                </a:lnTo>
                <a:lnTo>
                  <a:pt x="3222757" y="466797"/>
                </a:lnTo>
                <a:cubicBezTo>
                  <a:pt x="3181728" y="469141"/>
                  <a:pt x="3146561" y="467969"/>
                  <a:pt x="3144216" y="465624"/>
                </a:cubicBezTo>
                <a:cubicBezTo>
                  <a:pt x="3140699" y="460935"/>
                  <a:pt x="2902733" y="451557"/>
                  <a:pt x="2896871" y="456246"/>
                </a:cubicBezTo>
                <a:cubicBezTo>
                  <a:pt x="2892182" y="460935"/>
                  <a:pt x="2622565" y="463280"/>
                  <a:pt x="2616704" y="459763"/>
                </a:cubicBezTo>
                <a:cubicBezTo>
                  <a:pt x="2614359" y="457419"/>
                  <a:pt x="2609670" y="431629"/>
                  <a:pt x="2608498" y="402323"/>
                </a:cubicBezTo>
                <a:cubicBezTo>
                  <a:pt x="2606153" y="355433"/>
                  <a:pt x="2606153" y="348399"/>
                  <a:pt x="2614359" y="351916"/>
                </a:cubicBezTo>
                <a:cubicBezTo>
                  <a:pt x="2622565" y="354261"/>
                  <a:pt x="2622565" y="351916"/>
                  <a:pt x="2620220" y="336677"/>
                </a:cubicBezTo>
                <a:cubicBezTo>
                  <a:pt x="2617876" y="324954"/>
                  <a:pt x="2619048" y="316749"/>
                  <a:pt x="2624909" y="312060"/>
                </a:cubicBezTo>
                <a:cubicBezTo>
                  <a:pt x="2638976" y="301509"/>
                  <a:pt x="2635460" y="290959"/>
                  <a:pt x="2619048" y="282753"/>
                </a:cubicBezTo>
                <a:cubicBezTo>
                  <a:pt x="2602637" y="275720"/>
                  <a:pt x="2599120" y="278064"/>
                  <a:pt x="2592086" y="303854"/>
                </a:cubicBezTo>
                <a:lnTo>
                  <a:pt x="2587397" y="319093"/>
                </a:lnTo>
                <a:lnTo>
                  <a:pt x="2560436" y="294476"/>
                </a:lnTo>
                <a:cubicBezTo>
                  <a:pt x="2544024" y="279237"/>
                  <a:pt x="2524096" y="266342"/>
                  <a:pt x="2505340" y="261653"/>
                </a:cubicBezTo>
                <a:cubicBezTo>
                  <a:pt x="2480723" y="254619"/>
                  <a:pt x="2474861" y="249930"/>
                  <a:pt x="2461967" y="226485"/>
                </a:cubicBezTo>
                <a:cubicBezTo>
                  <a:pt x="2454933" y="211246"/>
                  <a:pt x="2443211" y="197179"/>
                  <a:pt x="2436177" y="194835"/>
                </a:cubicBezTo>
                <a:cubicBezTo>
                  <a:pt x="2429144" y="192490"/>
                  <a:pt x="2424455" y="185457"/>
                  <a:pt x="2424455" y="180768"/>
                </a:cubicBezTo>
                <a:cubicBezTo>
                  <a:pt x="2424455" y="173734"/>
                  <a:pt x="2419766" y="171390"/>
                  <a:pt x="2410388" y="171390"/>
                </a:cubicBezTo>
                <a:cubicBezTo>
                  <a:pt x="2388115" y="173734"/>
                  <a:pt x="2386943" y="172562"/>
                  <a:pt x="2392804" y="156150"/>
                </a:cubicBezTo>
                <a:cubicBezTo>
                  <a:pt x="2398665" y="140911"/>
                  <a:pt x="2397493" y="140911"/>
                  <a:pt x="2382254" y="144428"/>
                </a:cubicBezTo>
                <a:cubicBezTo>
                  <a:pt x="2372876" y="146772"/>
                  <a:pt x="2361153" y="151461"/>
                  <a:pt x="2354120" y="153806"/>
                </a:cubicBezTo>
                <a:cubicBezTo>
                  <a:pt x="2340053" y="160839"/>
                  <a:pt x="2248617" y="154978"/>
                  <a:pt x="2246273" y="146772"/>
                </a:cubicBezTo>
                <a:cubicBezTo>
                  <a:pt x="2245100" y="143256"/>
                  <a:pt x="2238067" y="139739"/>
                  <a:pt x="2231033" y="139739"/>
                </a:cubicBezTo>
                <a:cubicBezTo>
                  <a:pt x="2220483" y="138567"/>
                  <a:pt x="2220483" y="138567"/>
                  <a:pt x="2228689" y="136222"/>
                </a:cubicBezTo>
                <a:cubicBezTo>
                  <a:pt x="2241584" y="132705"/>
                  <a:pt x="2242756" y="124500"/>
                  <a:pt x="2229861" y="119811"/>
                </a:cubicBezTo>
                <a:cubicBezTo>
                  <a:pt x="2225172" y="117466"/>
                  <a:pt x="2220483" y="112777"/>
                  <a:pt x="2221655" y="109260"/>
                </a:cubicBezTo>
                <a:cubicBezTo>
                  <a:pt x="2221655" y="103399"/>
                  <a:pt x="2222828" y="103399"/>
                  <a:pt x="2225172" y="108088"/>
                </a:cubicBezTo>
                <a:cubicBezTo>
                  <a:pt x="2232206" y="126844"/>
                  <a:pt x="2239239" y="113949"/>
                  <a:pt x="2239239" y="82299"/>
                </a:cubicBezTo>
                <a:lnTo>
                  <a:pt x="2239239" y="47131"/>
                </a:lnTo>
                <a:lnTo>
                  <a:pt x="2214622" y="45959"/>
                </a:lnTo>
                <a:cubicBezTo>
                  <a:pt x="2161871" y="43614"/>
                  <a:pt x="2161871" y="43614"/>
                  <a:pt x="2160698" y="26031"/>
                </a:cubicBezTo>
                <a:cubicBezTo>
                  <a:pt x="2160698" y="11964"/>
                  <a:pt x="2157182" y="10791"/>
                  <a:pt x="2132564" y="10791"/>
                </a:cubicBezTo>
                <a:cubicBezTo>
                  <a:pt x="2106775" y="10791"/>
                  <a:pt x="2105603" y="11964"/>
                  <a:pt x="2105603" y="28375"/>
                </a:cubicBezTo>
                <a:close/>
                <a:moveTo>
                  <a:pt x="2229861" y="57681"/>
                </a:moveTo>
                <a:cubicBezTo>
                  <a:pt x="2232206" y="61198"/>
                  <a:pt x="2231033" y="68232"/>
                  <a:pt x="2227517" y="75265"/>
                </a:cubicBezTo>
                <a:cubicBezTo>
                  <a:pt x="2225172" y="82299"/>
                  <a:pt x="2222828" y="84643"/>
                  <a:pt x="2222828" y="81126"/>
                </a:cubicBezTo>
                <a:cubicBezTo>
                  <a:pt x="2221655" y="76437"/>
                  <a:pt x="2216966" y="72921"/>
                  <a:pt x="2208761" y="70576"/>
                </a:cubicBezTo>
                <a:cubicBezTo>
                  <a:pt x="2201727" y="68232"/>
                  <a:pt x="2198210" y="64715"/>
                  <a:pt x="2200555" y="61198"/>
                </a:cubicBezTo>
                <a:cubicBezTo>
                  <a:pt x="2205244" y="52992"/>
                  <a:pt x="2226344" y="51820"/>
                  <a:pt x="2229861" y="57681"/>
                </a:cubicBezTo>
                <a:close/>
                <a:moveTo>
                  <a:pt x="2209933" y="159667"/>
                </a:moveTo>
                <a:lnTo>
                  <a:pt x="2209933" y="186629"/>
                </a:lnTo>
                <a:lnTo>
                  <a:pt x="2191177" y="166701"/>
                </a:lnTo>
                <a:cubicBezTo>
                  <a:pt x="2170076" y="145600"/>
                  <a:pt x="2171249" y="133878"/>
                  <a:pt x="2195866" y="133878"/>
                </a:cubicBezTo>
                <a:cubicBezTo>
                  <a:pt x="2208761" y="133878"/>
                  <a:pt x="2209933" y="136222"/>
                  <a:pt x="2209933" y="159667"/>
                </a:cubicBezTo>
                <a:close/>
                <a:moveTo>
                  <a:pt x="2173593" y="159667"/>
                </a:moveTo>
                <a:cubicBezTo>
                  <a:pt x="2179454" y="167873"/>
                  <a:pt x="2184143" y="177251"/>
                  <a:pt x="2185316" y="180768"/>
                </a:cubicBezTo>
                <a:cubicBezTo>
                  <a:pt x="2185316" y="192490"/>
                  <a:pt x="2164215" y="190146"/>
                  <a:pt x="2148976" y="176079"/>
                </a:cubicBezTo>
                <a:cubicBezTo>
                  <a:pt x="2137253" y="166701"/>
                  <a:pt x="2136081" y="162012"/>
                  <a:pt x="2143114" y="154978"/>
                </a:cubicBezTo>
                <a:cubicBezTo>
                  <a:pt x="2152493" y="142083"/>
                  <a:pt x="2160698" y="143256"/>
                  <a:pt x="2173593" y="159667"/>
                </a:cubicBezTo>
                <a:close/>
                <a:moveTo>
                  <a:pt x="1616774" y="327299"/>
                </a:moveTo>
                <a:cubicBezTo>
                  <a:pt x="1580434" y="336677"/>
                  <a:pt x="1535889" y="337849"/>
                  <a:pt x="1531200" y="329643"/>
                </a:cubicBezTo>
                <a:cubicBezTo>
                  <a:pt x="1528855" y="324954"/>
                  <a:pt x="1532372" y="323782"/>
                  <a:pt x="1541750" y="326127"/>
                </a:cubicBezTo>
                <a:cubicBezTo>
                  <a:pt x="1548784" y="328471"/>
                  <a:pt x="1568712" y="327299"/>
                  <a:pt x="1583951" y="323782"/>
                </a:cubicBezTo>
                <a:cubicBezTo>
                  <a:pt x="1599190" y="320265"/>
                  <a:pt x="1620291" y="317921"/>
                  <a:pt x="1629669" y="317921"/>
                </a:cubicBezTo>
                <a:cubicBezTo>
                  <a:pt x="1643736" y="319093"/>
                  <a:pt x="1641391" y="321438"/>
                  <a:pt x="1616774" y="327299"/>
                </a:cubicBezTo>
                <a:close/>
                <a:moveTo>
                  <a:pt x="3315365" y="490242"/>
                </a:moveTo>
                <a:cubicBezTo>
                  <a:pt x="3318882" y="496103"/>
                  <a:pt x="3320054" y="501964"/>
                  <a:pt x="3317709" y="501964"/>
                </a:cubicBezTo>
                <a:cubicBezTo>
                  <a:pt x="3315365" y="501964"/>
                  <a:pt x="3309503" y="494931"/>
                  <a:pt x="3305987" y="486725"/>
                </a:cubicBezTo>
                <a:cubicBezTo>
                  <a:pt x="3296609" y="469141"/>
                  <a:pt x="3305987" y="472658"/>
                  <a:pt x="3315365" y="490242"/>
                </a:cubicBezTo>
                <a:close/>
                <a:moveTo>
                  <a:pt x="1300267" y="504309"/>
                </a:moveTo>
                <a:cubicBezTo>
                  <a:pt x="1300267" y="505481"/>
                  <a:pt x="1295578" y="510170"/>
                  <a:pt x="1290889" y="513687"/>
                </a:cubicBezTo>
                <a:cubicBezTo>
                  <a:pt x="1283855" y="519548"/>
                  <a:pt x="1281511" y="519548"/>
                  <a:pt x="1281511" y="511342"/>
                </a:cubicBezTo>
                <a:cubicBezTo>
                  <a:pt x="1281511" y="505481"/>
                  <a:pt x="1286200" y="501964"/>
                  <a:pt x="1290889" y="501964"/>
                </a:cubicBezTo>
                <a:cubicBezTo>
                  <a:pt x="1296750" y="501964"/>
                  <a:pt x="1300267" y="503136"/>
                  <a:pt x="1300267" y="504309"/>
                </a:cubicBezTo>
                <a:close/>
                <a:moveTo>
                  <a:pt x="1361224" y="525409"/>
                </a:moveTo>
                <a:cubicBezTo>
                  <a:pt x="1361224" y="540648"/>
                  <a:pt x="1360051" y="540648"/>
                  <a:pt x="1355362" y="530098"/>
                </a:cubicBezTo>
                <a:cubicBezTo>
                  <a:pt x="1348329" y="512514"/>
                  <a:pt x="1348329" y="500792"/>
                  <a:pt x="1355362" y="505481"/>
                </a:cubicBezTo>
                <a:cubicBezTo>
                  <a:pt x="1360051" y="506653"/>
                  <a:pt x="1362396" y="516031"/>
                  <a:pt x="1361224" y="525409"/>
                </a:cubicBezTo>
                <a:close/>
                <a:moveTo>
                  <a:pt x="1300267" y="535959"/>
                </a:moveTo>
                <a:cubicBezTo>
                  <a:pt x="1300267" y="540648"/>
                  <a:pt x="1299094" y="545337"/>
                  <a:pt x="1297922" y="545337"/>
                </a:cubicBezTo>
                <a:cubicBezTo>
                  <a:pt x="1296750" y="545337"/>
                  <a:pt x="1294405" y="540648"/>
                  <a:pt x="1292061" y="535959"/>
                </a:cubicBezTo>
                <a:cubicBezTo>
                  <a:pt x="1289716" y="531270"/>
                  <a:pt x="1290889" y="526581"/>
                  <a:pt x="1294405" y="526581"/>
                </a:cubicBezTo>
                <a:cubicBezTo>
                  <a:pt x="1297922" y="526581"/>
                  <a:pt x="1300267" y="531270"/>
                  <a:pt x="1300267" y="535959"/>
                </a:cubicBezTo>
                <a:close/>
                <a:moveTo>
                  <a:pt x="3334121" y="715314"/>
                </a:moveTo>
                <a:cubicBezTo>
                  <a:pt x="3337637" y="723519"/>
                  <a:pt x="3337637" y="732897"/>
                  <a:pt x="3336465" y="736414"/>
                </a:cubicBezTo>
                <a:cubicBezTo>
                  <a:pt x="3331776" y="743448"/>
                  <a:pt x="3315365" y="714141"/>
                  <a:pt x="3315365" y="700074"/>
                </a:cubicBezTo>
                <a:cubicBezTo>
                  <a:pt x="3315365" y="688352"/>
                  <a:pt x="3328259" y="697730"/>
                  <a:pt x="3334121" y="715314"/>
                </a:cubicBezTo>
                <a:close/>
                <a:moveTo>
                  <a:pt x="1168975" y="723519"/>
                </a:moveTo>
                <a:cubicBezTo>
                  <a:pt x="1171319" y="727036"/>
                  <a:pt x="1167802" y="728208"/>
                  <a:pt x="1163113" y="725864"/>
                </a:cubicBezTo>
                <a:cubicBezTo>
                  <a:pt x="1152563" y="721175"/>
                  <a:pt x="1150219" y="717658"/>
                  <a:pt x="1158424" y="717658"/>
                </a:cubicBezTo>
                <a:cubicBezTo>
                  <a:pt x="1163113" y="717658"/>
                  <a:pt x="1166630" y="720003"/>
                  <a:pt x="1168975" y="723519"/>
                </a:cubicBezTo>
                <a:close/>
                <a:moveTo>
                  <a:pt x="1205314" y="748137"/>
                </a:moveTo>
                <a:cubicBezTo>
                  <a:pt x="1207659" y="751653"/>
                  <a:pt x="1204142" y="753998"/>
                  <a:pt x="1199453" y="753998"/>
                </a:cubicBezTo>
                <a:cubicBezTo>
                  <a:pt x="1193592" y="753998"/>
                  <a:pt x="1190075" y="750481"/>
                  <a:pt x="1190075" y="748137"/>
                </a:cubicBezTo>
                <a:cubicBezTo>
                  <a:pt x="1190075" y="744620"/>
                  <a:pt x="1192420" y="742275"/>
                  <a:pt x="1195936" y="742275"/>
                </a:cubicBezTo>
                <a:cubicBezTo>
                  <a:pt x="1199453" y="742275"/>
                  <a:pt x="1204142" y="744620"/>
                  <a:pt x="1205314" y="748137"/>
                </a:cubicBezTo>
                <a:close/>
                <a:moveTo>
                  <a:pt x="1262755" y="792682"/>
                </a:moveTo>
                <a:cubicBezTo>
                  <a:pt x="1267444" y="799716"/>
                  <a:pt x="1266271" y="803232"/>
                  <a:pt x="1258066" y="811438"/>
                </a:cubicBezTo>
                <a:cubicBezTo>
                  <a:pt x="1243999" y="823161"/>
                  <a:pt x="1235793" y="816127"/>
                  <a:pt x="1241654" y="796199"/>
                </a:cubicBezTo>
                <a:cubicBezTo>
                  <a:pt x="1246343" y="783304"/>
                  <a:pt x="1253377" y="782132"/>
                  <a:pt x="1262755" y="792682"/>
                </a:cubicBezTo>
                <a:close/>
                <a:moveTo>
                  <a:pt x="1344812" y="825505"/>
                </a:moveTo>
                <a:cubicBezTo>
                  <a:pt x="1358879" y="837228"/>
                  <a:pt x="1358879" y="851295"/>
                  <a:pt x="1345984" y="861845"/>
                </a:cubicBezTo>
                <a:cubicBezTo>
                  <a:pt x="1328401" y="875912"/>
                  <a:pt x="1319023" y="872395"/>
                  <a:pt x="1323712" y="854811"/>
                </a:cubicBezTo>
                <a:cubicBezTo>
                  <a:pt x="1328401" y="837228"/>
                  <a:pt x="1313161" y="827850"/>
                  <a:pt x="1299094" y="839572"/>
                </a:cubicBezTo>
                <a:cubicBezTo>
                  <a:pt x="1287372" y="848950"/>
                  <a:pt x="1281511" y="844261"/>
                  <a:pt x="1287372" y="827850"/>
                </a:cubicBezTo>
                <a:cubicBezTo>
                  <a:pt x="1290889" y="812610"/>
                  <a:pt x="1327228" y="810266"/>
                  <a:pt x="1344812" y="825505"/>
                </a:cubicBezTo>
                <a:close/>
                <a:moveTo>
                  <a:pt x="2393976" y="851295"/>
                </a:moveTo>
                <a:cubicBezTo>
                  <a:pt x="2398665" y="877084"/>
                  <a:pt x="2406871" y="894668"/>
                  <a:pt x="2422110" y="912252"/>
                </a:cubicBezTo>
                <a:cubicBezTo>
                  <a:pt x="2442038" y="934524"/>
                  <a:pt x="2443211" y="939213"/>
                  <a:pt x="2437349" y="953280"/>
                </a:cubicBezTo>
                <a:cubicBezTo>
                  <a:pt x="2427971" y="973209"/>
                  <a:pt x="2420938" y="973209"/>
                  <a:pt x="2413904" y="953280"/>
                </a:cubicBezTo>
                <a:cubicBezTo>
                  <a:pt x="2406871" y="935697"/>
                  <a:pt x="2395148" y="935697"/>
                  <a:pt x="2385770" y="955625"/>
                </a:cubicBezTo>
                <a:cubicBezTo>
                  <a:pt x="2377565" y="973209"/>
                  <a:pt x="2365842" y="973209"/>
                  <a:pt x="2363498" y="954453"/>
                </a:cubicBezTo>
                <a:cubicBezTo>
                  <a:pt x="2362325" y="946247"/>
                  <a:pt x="2357636" y="940386"/>
                  <a:pt x="2349431" y="940386"/>
                </a:cubicBezTo>
                <a:cubicBezTo>
                  <a:pt x="2341225" y="940386"/>
                  <a:pt x="2336536" y="945075"/>
                  <a:pt x="2335364" y="954453"/>
                </a:cubicBezTo>
                <a:cubicBezTo>
                  <a:pt x="2333019" y="972036"/>
                  <a:pt x="2315435" y="973209"/>
                  <a:pt x="2315435" y="956797"/>
                </a:cubicBezTo>
                <a:cubicBezTo>
                  <a:pt x="2315435" y="949764"/>
                  <a:pt x="2310746" y="942730"/>
                  <a:pt x="2306057" y="940386"/>
                </a:cubicBezTo>
                <a:cubicBezTo>
                  <a:pt x="2297852" y="936869"/>
                  <a:pt x="2297852" y="935697"/>
                  <a:pt x="2304885" y="926319"/>
                </a:cubicBezTo>
                <a:cubicBezTo>
                  <a:pt x="2321297" y="908735"/>
                  <a:pt x="2338880" y="861845"/>
                  <a:pt x="2338880" y="838400"/>
                </a:cubicBezTo>
                <a:cubicBezTo>
                  <a:pt x="2338880" y="816127"/>
                  <a:pt x="2340053" y="816127"/>
                  <a:pt x="2362325" y="816127"/>
                </a:cubicBezTo>
                <a:lnTo>
                  <a:pt x="2385770" y="816127"/>
                </a:lnTo>
                <a:lnTo>
                  <a:pt x="2393976" y="851295"/>
                </a:lnTo>
                <a:close/>
                <a:moveTo>
                  <a:pt x="2028234" y="893496"/>
                </a:moveTo>
                <a:cubicBezTo>
                  <a:pt x="2032923" y="904046"/>
                  <a:pt x="2048162" y="921630"/>
                  <a:pt x="2061057" y="933352"/>
                </a:cubicBezTo>
                <a:cubicBezTo>
                  <a:pt x="2075124" y="945075"/>
                  <a:pt x="2083330" y="957969"/>
                  <a:pt x="2082157" y="961486"/>
                </a:cubicBezTo>
                <a:cubicBezTo>
                  <a:pt x="2077469" y="974381"/>
                  <a:pt x="2068090" y="970864"/>
                  <a:pt x="2062229" y="954453"/>
                </a:cubicBezTo>
                <a:cubicBezTo>
                  <a:pt x="2058712" y="946247"/>
                  <a:pt x="2052851" y="939213"/>
                  <a:pt x="2046990" y="939213"/>
                </a:cubicBezTo>
                <a:cubicBezTo>
                  <a:pt x="2042301" y="939213"/>
                  <a:pt x="2036440" y="946247"/>
                  <a:pt x="2034095" y="954453"/>
                </a:cubicBezTo>
                <a:cubicBezTo>
                  <a:pt x="2029406" y="974381"/>
                  <a:pt x="2020028" y="974381"/>
                  <a:pt x="2012995" y="953280"/>
                </a:cubicBezTo>
                <a:cubicBezTo>
                  <a:pt x="2005961" y="934524"/>
                  <a:pt x="1986033" y="935697"/>
                  <a:pt x="1983688" y="955625"/>
                </a:cubicBezTo>
                <a:cubicBezTo>
                  <a:pt x="1980172" y="974381"/>
                  <a:pt x="1966105" y="973209"/>
                  <a:pt x="1962588" y="952108"/>
                </a:cubicBezTo>
                <a:cubicBezTo>
                  <a:pt x="1960243" y="940386"/>
                  <a:pt x="1963760" y="929835"/>
                  <a:pt x="1974310" y="918113"/>
                </a:cubicBezTo>
                <a:cubicBezTo>
                  <a:pt x="1987205" y="902874"/>
                  <a:pt x="2005961" y="852467"/>
                  <a:pt x="2008306" y="827850"/>
                </a:cubicBezTo>
                <a:cubicBezTo>
                  <a:pt x="2009478" y="821988"/>
                  <a:pt x="2011822" y="831366"/>
                  <a:pt x="2014167" y="846606"/>
                </a:cubicBezTo>
                <a:cubicBezTo>
                  <a:pt x="2016512" y="861845"/>
                  <a:pt x="2022373" y="884118"/>
                  <a:pt x="2028234" y="893496"/>
                </a:cubicBezTo>
                <a:close/>
                <a:moveTo>
                  <a:pt x="3167661" y="846606"/>
                </a:moveTo>
                <a:cubicBezTo>
                  <a:pt x="3167661" y="861845"/>
                  <a:pt x="3161800" y="863017"/>
                  <a:pt x="3152422" y="848950"/>
                </a:cubicBezTo>
                <a:cubicBezTo>
                  <a:pt x="3145388" y="840744"/>
                  <a:pt x="3143044" y="839572"/>
                  <a:pt x="3134838" y="845433"/>
                </a:cubicBezTo>
                <a:cubicBezTo>
                  <a:pt x="3130149" y="850122"/>
                  <a:pt x="3126632" y="858328"/>
                  <a:pt x="3128977" y="865362"/>
                </a:cubicBezTo>
                <a:cubicBezTo>
                  <a:pt x="3132494" y="880601"/>
                  <a:pt x="3123116" y="881773"/>
                  <a:pt x="3112566" y="868878"/>
                </a:cubicBezTo>
                <a:cubicBezTo>
                  <a:pt x="3107877" y="864189"/>
                  <a:pt x="3103187" y="861845"/>
                  <a:pt x="3099671" y="863017"/>
                </a:cubicBezTo>
                <a:cubicBezTo>
                  <a:pt x="3096154" y="865362"/>
                  <a:pt x="3093809" y="859500"/>
                  <a:pt x="3093809" y="851295"/>
                </a:cubicBezTo>
                <a:cubicBezTo>
                  <a:pt x="3093809" y="836055"/>
                  <a:pt x="3094982" y="834883"/>
                  <a:pt x="3130149" y="834883"/>
                </a:cubicBezTo>
                <a:cubicBezTo>
                  <a:pt x="3164144" y="833711"/>
                  <a:pt x="3167661" y="834883"/>
                  <a:pt x="3167661" y="846606"/>
                </a:cubicBezTo>
                <a:close/>
                <a:moveTo>
                  <a:pt x="2776130" y="861845"/>
                </a:moveTo>
                <a:cubicBezTo>
                  <a:pt x="2780819" y="886462"/>
                  <a:pt x="2804264" y="923974"/>
                  <a:pt x="2819503" y="932180"/>
                </a:cubicBezTo>
                <a:cubicBezTo>
                  <a:pt x="2834742" y="940386"/>
                  <a:pt x="2835914" y="968520"/>
                  <a:pt x="2821847" y="968520"/>
                </a:cubicBezTo>
                <a:cubicBezTo>
                  <a:pt x="2815986" y="968520"/>
                  <a:pt x="2811297" y="962658"/>
                  <a:pt x="2808953" y="956797"/>
                </a:cubicBezTo>
                <a:cubicBezTo>
                  <a:pt x="2806608" y="949764"/>
                  <a:pt x="2800747" y="945075"/>
                  <a:pt x="2794886" y="945075"/>
                </a:cubicBezTo>
                <a:cubicBezTo>
                  <a:pt x="2789024" y="945075"/>
                  <a:pt x="2780819" y="950936"/>
                  <a:pt x="2779646" y="956797"/>
                </a:cubicBezTo>
                <a:cubicBezTo>
                  <a:pt x="2777302" y="963831"/>
                  <a:pt x="2773785" y="968520"/>
                  <a:pt x="2770268" y="968520"/>
                </a:cubicBezTo>
                <a:cubicBezTo>
                  <a:pt x="2767924" y="968520"/>
                  <a:pt x="2764407" y="962658"/>
                  <a:pt x="2762063" y="956797"/>
                </a:cubicBezTo>
                <a:cubicBezTo>
                  <a:pt x="2759718" y="949764"/>
                  <a:pt x="2753857" y="945075"/>
                  <a:pt x="2745651" y="945075"/>
                </a:cubicBezTo>
                <a:cubicBezTo>
                  <a:pt x="2737445" y="945075"/>
                  <a:pt x="2730412" y="949764"/>
                  <a:pt x="2729240" y="956797"/>
                </a:cubicBezTo>
                <a:cubicBezTo>
                  <a:pt x="2726895" y="963831"/>
                  <a:pt x="2723378" y="968520"/>
                  <a:pt x="2719862" y="968520"/>
                </a:cubicBezTo>
                <a:cubicBezTo>
                  <a:pt x="2716345" y="968520"/>
                  <a:pt x="2712828" y="962658"/>
                  <a:pt x="2710484" y="956797"/>
                </a:cubicBezTo>
                <a:cubicBezTo>
                  <a:pt x="2708139" y="949764"/>
                  <a:pt x="2702278" y="945075"/>
                  <a:pt x="2695244" y="945075"/>
                </a:cubicBezTo>
                <a:cubicBezTo>
                  <a:pt x="2688211" y="945075"/>
                  <a:pt x="2681177" y="950936"/>
                  <a:pt x="2680005" y="956797"/>
                </a:cubicBezTo>
                <a:cubicBezTo>
                  <a:pt x="2676488" y="970864"/>
                  <a:pt x="2660077" y="973209"/>
                  <a:pt x="2660077" y="960314"/>
                </a:cubicBezTo>
                <a:cubicBezTo>
                  <a:pt x="2660077" y="955625"/>
                  <a:pt x="2669455" y="938041"/>
                  <a:pt x="2681177" y="922802"/>
                </a:cubicBezTo>
                <a:cubicBezTo>
                  <a:pt x="2692900" y="906390"/>
                  <a:pt x="2705795" y="881773"/>
                  <a:pt x="2710484" y="866534"/>
                </a:cubicBezTo>
                <a:lnTo>
                  <a:pt x="2717517" y="839572"/>
                </a:lnTo>
                <a:lnTo>
                  <a:pt x="2745651" y="841917"/>
                </a:lnTo>
                <a:cubicBezTo>
                  <a:pt x="2769096" y="843089"/>
                  <a:pt x="2771441" y="844261"/>
                  <a:pt x="2776130" y="861845"/>
                </a:cubicBezTo>
                <a:close/>
                <a:moveTo>
                  <a:pt x="1717588" y="927491"/>
                </a:moveTo>
                <a:cubicBezTo>
                  <a:pt x="1729310" y="941558"/>
                  <a:pt x="1735171" y="953280"/>
                  <a:pt x="1732827" y="959142"/>
                </a:cubicBezTo>
                <a:cubicBezTo>
                  <a:pt x="1726966" y="974381"/>
                  <a:pt x="1718760" y="970864"/>
                  <a:pt x="1714071" y="953280"/>
                </a:cubicBezTo>
                <a:cubicBezTo>
                  <a:pt x="1711726" y="943902"/>
                  <a:pt x="1705865" y="938041"/>
                  <a:pt x="1698832" y="938041"/>
                </a:cubicBezTo>
                <a:cubicBezTo>
                  <a:pt x="1691798" y="938041"/>
                  <a:pt x="1685937" y="943902"/>
                  <a:pt x="1683592" y="953280"/>
                </a:cubicBezTo>
                <a:cubicBezTo>
                  <a:pt x="1681248" y="961486"/>
                  <a:pt x="1677731" y="968520"/>
                  <a:pt x="1674214" y="968520"/>
                </a:cubicBezTo>
                <a:cubicBezTo>
                  <a:pt x="1670698" y="968520"/>
                  <a:pt x="1666009" y="961486"/>
                  <a:pt x="1662492" y="953280"/>
                </a:cubicBezTo>
                <a:cubicBezTo>
                  <a:pt x="1658975" y="945075"/>
                  <a:pt x="1653114" y="938041"/>
                  <a:pt x="1647253" y="938041"/>
                </a:cubicBezTo>
                <a:cubicBezTo>
                  <a:pt x="1642564" y="938041"/>
                  <a:pt x="1636702" y="945075"/>
                  <a:pt x="1634358" y="953280"/>
                </a:cubicBezTo>
                <a:cubicBezTo>
                  <a:pt x="1629669" y="969692"/>
                  <a:pt x="1623808" y="973209"/>
                  <a:pt x="1615602" y="961486"/>
                </a:cubicBezTo>
                <a:cubicBezTo>
                  <a:pt x="1613257" y="957969"/>
                  <a:pt x="1619119" y="948591"/>
                  <a:pt x="1626152" y="941558"/>
                </a:cubicBezTo>
                <a:cubicBezTo>
                  <a:pt x="1646080" y="923974"/>
                  <a:pt x="1666009" y="894668"/>
                  <a:pt x="1671870" y="873567"/>
                </a:cubicBezTo>
                <a:lnTo>
                  <a:pt x="1676559" y="857156"/>
                </a:lnTo>
                <a:lnTo>
                  <a:pt x="1687109" y="880601"/>
                </a:lnTo>
                <a:cubicBezTo>
                  <a:pt x="1694143" y="894668"/>
                  <a:pt x="1707037" y="914596"/>
                  <a:pt x="1717588" y="927491"/>
                </a:cubicBezTo>
                <a:close/>
                <a:moveTo>
                  <a:pt x="3094982" y="892323"/>
                </a:moveTo>
                <a:cubicBezTo>
                  <a:pt x="3094982" y="897012"/>
                  <a:pt x="3092637" y="901701"/>
                  <a:pt x="3089121" y="901701"/>
                </a:cubicBezTo>
                <a:cubicBezTo>
                  <a:pt x="3085604" y="901701"/>
                  <a:pt x="3083259" y="897012"/>
                  <a:pt x="3083259" y="892323"/>
                </a:cubicBezTo>
                <a:cubicBezTo>
                  <a:pt x="3083259" y="887634"/>
                  <a:pt x="3086776" y="882945"/>
                  <a:pt x="3089121" y="882945"/>
                </a:cubicBezTo>
                <a:cubicBezTo>
                  <a:pt x="3091465" y="882945"/>
                  <a:pt x="3094982" y="887634"/>
                  <a:pt x="3094982" y="892323"/>
                </a:cubicBezTo>
                <a:close/>
                <a:moveTo>
                  <a:pt x="2283784" y="960314"/>
                </a:moveTo>
                <a:cubicBezTo>
                  <a:pt x="2283784" y="965003"/>
                  <a:pt x="2279096" y="969692"/>
                  <a:pt x="2274407" y="969692"/>
                </a:cubicBezTo>
                <a:cubicBezTo>
                  <a:pt x="2265029" y="969692"/>
                  <a:pt x="2262684" y="962658"/>
                  <a:pt x="2269718" y="955625"/>
                </a:cubicBezTo>
                <a:cubicBezTo>
                  <a:pt x="2276751" y="947419"/>
                  <a:pt x="2283784" y="949764"/>
                  <a:pt x="2283784" y="960314"/>
                </a:cubicBezTo>
                <a:close/>
                <a:moveTo>
                  <a:pt x="2479550" y="962658"/>
                </a:moveTo>
                <a:cubicBezTo>
                  <a:pt x="2481895" y="967347"/>
                  <a:pt x="2478378" y="969692"/>
                  <a:pt x="2473689" y="968520"/>
                </a:cubicBezTo>
                <a:cubicBezTo>
                  <a:pt x="2469000" y="967347"/>
                  <a:pt x="2464311" y="962658"/>
                  <a:pt x="2463139" y="957969"/>
                </a:cubicBezTo>
                <a:cubicBezTo>
                  <a:pt x="2460794" y="953280"/>
                  <a:pt x="2464311" y="950936"/>
                  <a:pt x="2469000" y="952108"/>
                </a:cubicBezTo>
                <a:cubicBezTo>
                  <a:pt x="2472517" y="953280"/>
                  <a:pt x="2477206" y="957969"/>
                  <a:pt x="2479550" y="962658"/>
                </a:cubicBezTo>
                <a:close/>
                <a:moveTo>
                  <a:pt x="2879288" y="966175"/>
                </a:moveTo>
                <a:cubicBezTo>
                  <a:pt x="2879288" y="967347"/>
                  <a:pt x="2874599" y="968520"/>
                  <a:pt x="2869910" y="968520"/>
                </a:cubicBezTo>
                <a:cubicBezTo>
                  <a:pt x="2865221" y="968520"/>
                  <a:pt x="2860532" y="966175"/>
                  <a:pt x="2860532" y="962658"/>
                </a:cubicBezTo>
                <a:cubicBezTo>
                  <a:pt x="2860532" y="959142"/>
                  <a:pt x="2865221" y="957969"/>
                  <a:pt x="2869910" y="960314"/>
                </a:cubicBezTo>
                <a:cubicBezTo>
                  <a:pt x="2874599" y="962658"/>
                  <a:pt x="2879288" y="965003"/>
                  <a:pt x="2879288" y="966175"/>
                </a:cubicBezTo>
                <a:close/>
                <a:moveTo>
                  <a:pt x="1932109" y="966175"/>
                </a:moveTo>
                <a:cubicBezTo>
                  <a:pt x="1929765" y="968520"/>
                  <a:pt x="1925076" y="968520"/>
                  <a:pt x="1920387" y="967347"/>
                </a:cubicBezTo>
                <a:cubicBezTo>
                  <a:pt x="1915698" y="965003"/>
                  <a:pt x="1916870" y="963831"/>
                  <a:pt x="1923904" y="963831"/>
                </a:cubicBezTo>
                <a:cubicBezTo>
                  <a:pt x="1930937" y="962658"/>
                  <a:pt x="1934454" y="965003"/>
                  <a:pt x="1932109" y="966175"/>
                </a:cubicBezTo>
                <a:close/>
              </a:path>
            </a:pathLst>
          </a:custGeom>
          <a:solidFill>
            <a:schemeClr val="accent1"/>
          </a:solidFill>
          <a:ln w="116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: Shape 330">
            <a:extLst>
              <a:ext uri="{FF2B5EF4-FFF2-40B4-BE49-F238E27FC236}">
                <a16:creationId xmlns:a16="http://schemas.microsoft.com/office/drawing/2014/main" id="{0D418633-4459-4AE1-804F-A18B7D13D24F}"/>
              </a:ext>
            </a:extLst>
          </p:cNvPr>
          <p:cNvSpPr/>
          <p:nvPr/>
        </p:nvSpPr>
        <p:spPr>
          <a:xfrm>
            <a:off x="9588411" y="4882954"/>
            <a:ext cx="1417917" cy="682036"/>
          </a:xfrm>
          <a:custGeom>
            <a:avLst/>
            <a:gdLst>
              <a:gd name="connsiteX0" fmla="*/ 1330868 w 1417917"/>
              <a:gd name="connsiteY0" fmla="*/ 154 h 682036"/>
              <a:gd name="connsiteX1" fmla="*/ 1351060 w 1417917"/>
              <a:gd name="connsiteY1" fmla="*/ 11372 h 682036"/>
              <a:gd name="connsiteX2" fmla="*/ 1345227 w 1417917"/>
              <a:gd name="connsiteY2" fmla="*/ 44576 h 682036"/>
              <a:gd name="connsiteX3" fmla="*/ 1317855 w 1417917"/>
              <a:gd name="connsiteY3" fmla="*/ 76434 h 682036"/>
              <a:gd name="connsiteX4" fmla="*/ 1283754 w 1417917"/>
              <a:gd name="connsiteY4" fmla="*/ 73742 h 682036"/>
              <a:gd name="connsiteX5" fmla="*/ 1288689 w 1417917"/>
              <a:gd name="connsiteY5" fmla="*/ 47268 h 682036"/>
              <a:gd name="connsiteX6" fmla="*/ 1307535 w 1417917"/>
              <a:gd name="connsiteY6" fmla="*/ 29320 h 682036"/>
              <a:gd name="connsiteX7" fmla="*/ 1316061 w 1417917"/>
              <a:gd name="connsiteY7" fmla="*/ 603 h 682036"/>
              <a:gd name="connsiteX8" fmla="*/ 1211511 w 1417917"/>
              <a:gd name="connsiteY8" fmla="*/ 20346 h 682036"/>
              <a:gd name="connsiteX9" fmla="*/ 925236 w 1417917"/>
              <a:gd name="connsiteY9" fmla="*/ 167073 h 682036"/>
              <a:gd name="connsiteX10" fmla="*/ 897416 w 1417917"/>
              <a:gd name="connsiteY10" fmla="*/ 174253 h 682036"/>
              <a:gd name="connsiteX11" fmla="*/ 828315 w 1417917"/>
              <a:gd name="connsiteY11" fmla="*/ 163484 h 682036"/>
              <a:gd name="connsiteX12" fmla="*/ 795559 w 1417917"/>
              <a:gd name="connsiteY12" fmla="*/ 133869 h 682036"/>
              <a:gd name="connsiteX13" fmla="*/ 768637 w 1417917"/>
              <a:gd name="connsiteY13" fmla="*/ 146433 h 682036"/>
              <a:gd name="connsiteX14" fmla="*/ 749791 w 1417917"/>
              <a:gd name="connsiteY14" fmla="*/ 150920 h 682036"/>
              <a:gd name="connsiteX15" fmla="*/ 527232 w 1417917"/>
              <a:gd name="connsiteY15" fmla="*/ 115023 h 682036"/>
              <a:gd name="connsiteX16" fmla="*/ 518258 w 1417917"/>
              <a:gd name="connsiteY16" fmla="*/ 83614 h 682036"/>
              <a:gd name="connsiteX17" fmla="*/ 485053 w 1417917"/>
              <a:gd name="connsiteY17" fmla="*/ 87652 h 682036"/>
              <a:gd name="connsiteX18" fmla="*/ 471143 w 1417917"/>
              <a:gd name="connsiteY18" fmla="*/ 95280 h 682036"/>
              <a:gd name="connsiteX19" fmla="*/ 439734 w 1417917"/>
              <a:gd name="connsiteY19" fmla="*/ 100665 h 682036"/>
              <a:gd name="connsiteX20" fmla="*/ 187111 w 1417917"/>
              <a:gd name="connsiteY20" fmla="*/ 61178 h 682036"/>
              <a:gd name="connsiteX21" fmla="*/ 168265 w 1417917"/>
              <a:gd name="connsiteY21" fmla="*/ 64768 h 682036"/>
              <a:gd name="connsiteX22" fmla="*/ 120703 w 1417917"/>
              <a:gd name="connsiteY22" fmla="*/ 95729 h 682036"/>
              <a:gd name="connsiteX23" fmla="*/ 680690 w 1417917"/>
              <a:gd name="connsiteY23" fmla="*/ 280148 h 682036"/>
              <a:gd name="connsiteX24" fmla="*/ 676203 w 1417917"/>
              <a:gd name="connsiteY24" fmla="*/ 285084 h 682036"/>
              <a:gd name="connsiteX25" fmla="*/ 431657 w 1417917"/>
              <a:gd name="connsiteY25" fmla="*/ 412517 h 682036"/>
              <a:gd name="connsiteX26" fmla="*/ 408773 w 1417917"/>
              <a:gd name="connsiteY26" fmla="*/ 409824 h 682036"/>
              <a:gd name="connsiteX27" fmla="*/ 268776 w 1417917"/>
              <a:gd name="connsiteY27" fmla="*/ 324570 h 682036"/>
              <a:gd name="connsiteX28" fmla="*/ 251276 w 1417917"/>
              <a:gd name="connsiteY28" fmla="*/ 319634 h 682036"/>
              <a:gd name="connsiteX29" fmla="*/ 188009 w 1417917"/>
              <a:gd name="connsiteY29" fmla="*/ 348800 h 682036"/>
              <a:gd name="connsiteX30" fmla="*/ 211342 w 1417917"/>
              <a:gd name="connsiteY30" fmla="*/ 451106 h 682036"/>
              <a:gd name="connsiteX31" fmla="*/ 0 w 1417917"/>
              <a:gd name="connsiteY31" fmla="*/ 428670 h 682036"/>
              <a:gd name="connsiteX32" fmla="*/ 7628 w 1417917"/>
              <a:gd name="connsiteY32" fmla="*/ 436298 h 682036"/>
              <a:gd name="connsiteX33" fmla="*/ 189804 w 1417917"/>
              <a:gd name="connsiteY33" fmla="*/ 527835 h 682036"/>
              <a:gd name="connsiteX34" fmla="*/ 206406 w 1417917"/>
              <a:gd name="connsiteY34" fmla="*/ 548924 h 682036"/>
              <a:gd name="connsiteX35" fmla="*/ 227495 w 1417917"/>
              <a:gd name="connsiteY35" fmla="*/ 564629 h 682036"/>
              <a:gd name="connsiteX36" fmla="*/ 300634 w 1417917"/>
              <a:gd name="connsiteY36" fmla="*/ 587961 h 682036"/>
              <a:gd name="connsiteX37" fmla="*/ 402491 w 1417917"/>
              <a:gd name="connsiteY37" fmla="*/ 655268 h 682036"/>
              <a:gd name="connsiteX38" fmla="*/ 422234 w 1417917"/>
              <a:gd name="connsiteY38" fmla="*/ 666037 h 682036"/>
              <a:gd name="connsiteX39" fmla="*/ 421785 w 1417917"/>
              <a:gd name="connsiteY39" fmla="*/ 550270 h 682036"/>
              <a:gd name="connsiteX40" fmla="*/ 438388 w 1417917"/>
              <a:gd name="connsiteY40" fmla="*/ 531424 h 682036"/>
              <a:gd name="connsiteX41" fmla="*/ 645691 w 1417917"/>
              <a:gd name="connsiteY41" fmla="*/ 481618 h 682036"/>
              <a:gd name="connsiteX42" fmla="*/ 861968 w 1417917"/>
              <a:gd name="connsiteY42" fmla="*/ 393222 h 682036"/>
              <a:gd name="connsiteX43" fmla="*/ 898762 w 1417917"/>
              <a:gd name="connsiteY43" fmla="*/ 396363 h 682036"/>
              <a:gd name="connsiteX44" fmla="*/ 1064335 w 1417917"/>
              <a:gd name="connsiteY44" fmla="*/ 557001 h 682036"/>
              <a:gd name="connsiteX45" fmla="*/ 1141065 w 1417917"/>
              <a:gd name="connsiteY45" fmla="*/ 685331 h 682036"/>
              <a:gd name="connsiteX46" fmla="*/ 1167538 w 1417917"/>
              <a:gd name="connsiteY46" fmla="*/ 667383 h 682036"/>
              <a:gd name="connsiteX47" fmla="*/ 1188627 w 1417917"/>
              <a:gd name="connsiteY47" fmla="*/ 619820 h 682036"/>
              <a:gd name="connsiteX48" fmla="*/ 1202089 w 1417917"/>
              <a:gd name="connsiteY48" fmla="*/ 598730 h 682036"/>
              <a:gd name="connsiteX49" fmla="*/ 1239331 w 1417917"/>
              <a:gd name="connsiteY49" fmla="*/ 584820 h 682036"/>
              <a:gd name="connsiteX50" fmla="*/ 1255934 w 1417917"/>
              <a:gd name="connsiteY50" fmla="*/ 544886 h 682036"/>
              <a:gd name="connsiteX51" fmla="*/ 1219588 w 1417917"/>
              <a:gd name="connsiteY51" fmla="*/ 533668 h 682036"/>
              <a:gd name="connsiteX52" fmla="*/ 1176961 w 1417917"/>
              <a:gd name="connsiteY52" fmla="*/ 547578 h 682036"/>
              <a:gd name="connsiteX53" fmla="*/ 1163948 w 1417917"/>
              <a:gd name="connsiteY53" fmla="*/ 469054 h 682036"/>
              <a:gd name="connsiteX54" fmla="*/ 1163051 w 1417917"/>
              <a:gd name="connsiteY54" fmla="*/ 454695 h 682036"/>
              <a:gd name="connsiteX55" fmla="*/ 1186384 w 1417917"/>
              <a:gd name="connsiteY55" fmla="*/ 447067 h 682036"/>
              <a:gd name="connsiteX56" fmla="*/ 1210614 w 1417917"/>
              <a:gd name="connsiteY56" fmla="*/ 438542 h 682036"/>
              <a:gd name="connsiteX57" fmla="*/ 1232601 w 1417917"/>
              <a:gd name="connsiteY57" fmla="*/ 390979 h 682036"/>
              <a:gd name="connsiteX58" fmla="*/ 1188627 w 1417917"/>
              <a:gd name="connsiteY58" fmla="*/ 379312 h 682036"/>
              <a:gd name="connsiteX59" fmla="*/ 1150936 w 1417917"/>
              <a:gd name="connsiteY59" fmla="*/ 390979 h 682036"/>
              <a:gd name="connsiteX60" fmla="*/ 1132539 w 1417917"/>
              <a:gd name="connsiteY60" fmla="*/ 283289 h 682036"/>
              <a:gd name="connsiteX61" fmla="*/ 1146449 w 1417917"/>
              <a:gd name="connsiteY61" fmla="*/ 250982 h 682036"/>
              <a:gd name="connsiteX62" fmla="*/ 1328175 w 1417917"/>
              <a:gd name="connsiteY62" fmla="*/ 133869 h 682036"/>
              <a:gd name="connsiteX63" fmla="*/ 1420609 w 1417917"/>
              <a:gd name="connsiteY63" fmla="*/ 29320 h 682036"/>
              <a:gd name="connsiteX64" fmla="*/ 1330868 w 1417917"/>
              <a:gd name="connsiteY64" fmla="*/ 154 h 682036"/>
              <a:gd name="connsiteX65" fmla="*/ 261148 w 1417917"/>
              <a:gd name="connsiteY65" fmla="*/ 546232 h 682036"/>
              <a:gd name="connsiteX66" fmla="*/ 253520 w 1417917"/>
              <a:gd name="connsiteY66" fmla="*/ 547578 h 682036"/>
              <a:gd name="connsiteX67" fmla="*/ 245443 w 1417917"/>
              <a:gd name="connsiteY67" fmla="*/ 513925 h 682036"/>
              <a:gd name="connsiteX68" fmla="*/ 215829 w 1417917"/>
              <a:gd name="connsiteY68" fmla="*/ 387838 h 682036"/>
              <a:gd name="connsiteX69" fmla="*/ 227944 w 1417917"/>
              <a:gd name="connsiteY69" fmla="*/ 361364 h 682036"/>
              <a:gd name="connsiteX70" fmla="*/ 260699 w 1417917"/>
              <a:gd name="connsiteY70" fmla="*/ 345210 h 682036"/>
              <a:gd name="connsiteX71" fmla="*/ 263840 w 1417917"/>
              <a:gd name="connsiteY71" fmla="*/ 350595 h 682036"/>
              <a:gd name="connsiteX72" fmla="*/ 223008 w 1417917"/>
              <a:gd name="connsiteY72" fmla="*/ 375274 h 682036"/>
              <a:gd name="connsiteX73" fmla="*/ 261148 w 1417917"/>
              <a:gd name="connsiteY73" fmla="*/ 546232 h 682036"/>
              <a:gd name="connsiteX74" fmla="*/ 717484 w 1417917"/>
              <a:gd name="connsiteY74" fmla="*/ 259956 h 682036"/>
              <a:gd name="connsiteX75" fmla="*/ 170060 w 1417917"/>
              <a:gd name="connsiteY75" fmla="*/ 93934 h 682036"/>
              <a:gd name="connsiteX76" fmla="*/ 172753 w 1417917"/>
              <a:gd name="connsiteY76" fmla="*/ 85857 h 682036"/>
              <a:gd name="connsiteX77" fmla="*/ 720176 w 1417917"/>
              <a:gd name="connsiteY77" fmla="*/ 251879 h 682036"/>
              <a:gd name="connsiteX78" fmla="*/ 717484 w 1417917"/>
              <a:gd name="connsiteY78" fmla="*/ 259956 h 682036"/>
              <a:gd name="connsiteX79" fmla="*/ 1132090 w 1417917"/>
              <a:gd name="connsiteY79" fmla="*/ 605461 h 682036"/>
              <a:gd name="connsiteX80" fmla="*/ 956645 w 1417917"/>
              <a:gd name="connsiteY80" fmla="*/ 354633 h 682036"/>
              <a:gd name="connsiteX81" fmla="*/ 1132090 w 1417917"/>
              <a:gd name="connsiteY81" fmla="*/ 605461 h 682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417917" h="682036">
                <a:moveTo>
                  <a:pt x="1330868" y="154"/>
                </a:moveTo>
                <a:cubicBezTo>
                  <a:pt x="1337150" y="3295"/>
                  <a:pt x="1350162" y="6436"/>
                  <a:pt x="1351060" y="11372"/>
                </a:cubicBezTo>
                <a:cubicBezTo>
                  <a:pt x="1352854" y="22141"/>
                  <a:pt x="1350611" y="35153"/>
                  <a:pt x="1345227" y="44576"/>
                </a:cubicBezTo>
                <a:cubicBezTo>
                  <a:pt x="1338496" y="56691"/>
                  <a:pt x="1327278" y="66114"/>
                  <a:pt x="1317855" y="76434"/>
                </a:cubicBezTo>
                <a:cubicBezTo>
                  <a:pt x="1305291" y="90344"/>
                  <a:pt x="1294522" y="83614"/>
                  <a:pt x="1283754" y="73742"/>
                </a:cubicBezTo>
                <a:cubicBezTo>
                  <a:pt x="1271190" y="62076"/>
                  <a:pt x="1277472" y="54896"/>
                  <a:pt x="1288689" y="47268"/>
                </a:cubicBezTo>
                <a:cubicBezTo>
                  <a:pt x="1295869" y="42333"/>
                  <a:pt x="1303497" y="36499"/>
                  <a:pt x="1307535" y="29320"/>
                </a:cubicBezTo>
                <a:cubicBezTo>
                  <a:pt x="1312022" y="21243"/>
                  <a:pt x="1313368" y="10923"/>
                  <a:pt x="1316061" y="603"/>
                </a:cubicBezTo>
                <a:cubicBezTo>
                  <a:pt x="1275228" y="-2089"/>
                  <a:pt x="1242921" y="4192"/>
                  <a:pt x="1211511" y="20346"/>
                </a:cubicBezTo>
                <a:cubicBezTo>
                  <a:pt x="1116386" y="69704"/>
                  <a:pt x="1020811" y="118613"/>
                  <a:pt x="925236" y="167073"/>
                </a:cubicBezTo>
                <a:cubicBezTo>
                  <a:pt x="916711" y="171560"/>
                  <a:pt x="906390" y="175150"/>
                  <a:pt x="897416" y="174253"/>
                </a:cubicBezTo>
                <a:cubicBezTo>
                  <a:pt x="874083" y="172009"/>
                  <a:pt x="851648" y="167073"/>
                  <a:pt x="828315" y="163484"/>
                </a:cubicBezTo>
                <a:cubicBezTo>
                  <a:pt x="832802" y="139254"/>
                  <a:pt x="818892" y="126690"/>
                  <a:pt x="795559" y="133869"/>
                </a:cubicBezTo>
                <a:cubicBezTo>
                  <a:pt x="786136" y="136561"/>
                  <a:pt x="777611" y="142843"/>
                  <a:pt x="768637" y="146433"/>
                </a:cubicBezTo>
                <a:cubicBezTo>
                  <a:pt x="762803" y="148676"/>
                  <a:pt x="756073" y="151817"/>
                  <a:pt x="749791" y="150920"/>
                </a:cubicBezTo>
                <a:cubicBezTo>
                  <a:pt x="673959" y="139254"/>
                  <a:pt x="598576" y="126690"/>
                  <a:pt x="527232" y="115023"/>
                </a:cubicBezTo>
                <a:cubicBezTo>
                  <a:pt x="524091" y="102459"/>
                  <a:pt x="524091" y="85857"/>
                  <a:pt x="518258" y="83614"/>
                </a:cubicBezTo>
                <a:cubicBezTo>
                  <a:pt x="509283" y="80024"/>
                  <a:pt x="496271" y="84960"/>
                  <a:pt x="485053" y="87652"/>
                </a:cubicBezTo>
                <a:cubicBezTo>
                  <a:pt x="480117" y="88998"/>
                  <a:pt x="476079" y="93934"/>
                  <a:pt x="471143" y="95280"/>
                </a:cubicBezTo>
                <a:cubicBezTo>
                  <a:pt x="460823" y="97972"/>
                  <a:pt x="449605" y="102011"/>
                  <a:pt x="439734" y="100665"/>
                </a:cubicBezTo>
                <a:cubicBezTo>
                  <a:pt x="355377" y="88101"/>
                  <a:pt x="271468" y="74191"/>
                  <a:pt x="187111" y="61178"/>
                </a:cubicBezTo>
                <a:cubicBezTo>
                  <a:pt x="181278" y="60281"/>
                  <a:pt x="173650" y="61627"/>
                  <a:pt x="168265" y="64768"/>
                </a:cubicBezTo>
                <a:cubicBezTo>
                  <a:pt x="153010" y="73742"/>
                  <a:pt x="138202" y="84062"/>
                  <a:pt x="120703" y="95729"/>
                </a:cubicBezTo>
                <a:cubicBezTo>
                  <a:pt x="308711" y="157651"/>
                  <a:pt x="494028" y="218675"/>
                  <a:pt x="680690" y="280148"/>
                </a:cubicBezTo>
                <a:cubicBezTo>
                  <a:pt x="677998" y="283289"/>
                  <a:pt x="677100" y="284186"/>
                  <a:pt x="676203" y="285084"/>
                </a:cubicBezTo>
                <a:cubicBezTo>
                  <a:pt x="594987" y="327711"/>
                  <a:pt x="513322" y="370787"/>
                  <a:pt x="431657" y="412517"/>
                </a:cubicBezTo>
                <a:cubicBezTo>
                  <a:pt x="425824" y="415658"/>
                  <a:pt x="415055" y="413414"/>
                  <a:pt x="408773" y="409824"/>
                </a:cubicBezTo>
                <a:cubicBezTo>
                  <a:pt x="361659" y="382004"/>
                  <a:pt x="315442" y="352838"/>
                  <a:pt x="268776" y="324570"/>
                </a:cubicBezTo>
                <a:cubicBezTo>
                  <a:pt x="263840" y="321429"/>
                  <a:pt x="255764" y="317839"/>
                  <a:pt x="251276" y="319634"/>
                </a:cubicBezTo>
                <a:cubicBezTo>
                  <a:pt x="229739" y="328160"/>
                  <a:pt x="209098" y="338929"/>
                  <a:pt x="188009" y="348800"/>
                </a:cubicBezTo>
                <a:cubicBezTo>
                  <a:pt x="195637" y="383351"/>
                  <a:pt x="203265" y="416106"/>
                  <a:pt x="211342" y="451106"/>
                </a:cubicBezTo>
                <a:cubicBezTo>
                  <a:pt x="139099" y="443478"/>
                  <a:pt x="69550" y="436298"/>
                  <a:pt x="0" y="428670"/>
                </a:cubicBezTo>
                <a:cubicBezTo>
                  <a:pt x="2244" y="433157"/>
                  <a:pt x="4487" y="434503"/>
                  <a:pt x="7628" y="436298"/>
                </a:cubicBezTo>
                <a:cubicBezTo>
                  <a:pt x="68204" y="466810"/>
                  <a:pt x="129228" y="496874"/>
                  <a:pt x="189804" y="527835"/>
                </a:cubicBezTo>
                <a:cubicBezTo>
                  <a:pt x="196983" y="531873"/>
                  <a:pt x="204162" y="540847"/>
                  <a:pt x="206406" y="548924"/>
                </a:cubicBezTo>
                <a:cubicBezTo>
                  <a:pt x="209996" y="561039"/>
                  <a:pt x="216277" y="567321"/>
                  <a:pt x="227495" y="564629"/>
                </a:cubicBezTo>
                <a:cubicBezTo>
                  <a:pt x="256661" y="558347"/>
                  <a:pt x="278199" y="573154"/>
                  <a:pt x="300634" y="587961"/>
                </a:cubicBezTo>
                <a:cubicBezTo>
                  <a:pt x="334287" y="610846"/>
                  <a:pt x="368389" y="632832"/>
                  <a:pt x="402491" y="655268"/>
                </a:cubicBezTo>
                <a:cubicBezTo>
                  <a:pt x="407427" y="658409"/>
                  <a:pt x="412363" y="660652"/>
                  <a:pt x="422234" y="666037"/>
                </a:cubicBezTo>
                <a:cubicBezTo>
                  <a:pt x="422234" y="624756"/>
                  <a:pt x="422683" y="587513"/>
                  <a:pt x="421785" y="550270"/>
                </a:cubicBezTo>
                <a:cubicBezTo>
                  <a:pt x="421785" y="537706"/>
                  <a:pt x="426273" y="533668"/>
                  <a:pt x="438388" y="531424"/>
                </a:cubicBezTo>
                <a:cubicBezTo>
                  <a:pt x="508386" y="519309"/>
                  <a:pt x="579282" y="509886"/>
                  <a:pt x="645691" y="481618"/>
                </a:cubicBezTo>
                <a:cubicBezTo>
                  <a:pt x="717484" y="451106"/>
                  <a:pt x="790175" y="423286"/>
                  <a:pt x="861968" y="393222"/>
                </a:cubicBezTo>
                <a:cubicBezTo>
                  <a:pt x="875878" y="387389"/>
                  <a:pt x="886198" y="388286"/>
                  <a:pt x="898762" y="396363"/>
                </a:cubicBezTo>
                <a:cubicBezTo>
                  <a:pt x="964722" y="438990"/>
                  <a:pt x="1020811" y="491938"/>
                  <a:pt x="1064335" y="557001"/>
                </a:cubicBezTo>
                <a:cubicBezTo>
                  <a:pt x="1092155" y="598282"/>
                  <a:pt x="1115488" y="642255"/>
                  <a:pt x="1141065" y="685331"/>
                </a:cubicBezTo>
                <a:cubicBezTo>
                  <a:pt x="1148692" y="679947"/>
                  <a:pt x="1157666" y="672319"/>
                  <a:pt x="1167538" y="667383"/>
                </a:cubicBezTo>
                <a:cubicBezTo>
                  <a:pt x="1188179" y="657062"/>
                  <a:pt x="1197602" y="643153"/>
                  <a:pt x="1188627" y="619820"/>
                </a:cubicBezTo>
                <a:cubicBezTo>
                  <a:pt x="1184140" y="608602"/>
                  <a:pt x="1189525" y="601423"/>
                  <a:pt x="1202089" y="598730"/>
                </a:cubicBezTo>
                <a:cubicBezTo>
                  <a:pt x="1215101" y="595590"/>
                  <a:pt x="1227665" y="590654"/>
                  <a:pt x="1239331" y="584820"/>
                </a:cubicBezTo>
                <a:cubicBezTo>
                  <a:pt x="1256831" y="576295"/>
                  <a:pt x="1262664" y="560590"/>
                  <a:pt x="1255934" y="544886"/>
                </a:cubicBezTo>
                <a:cubicBezTo>
                  <a:pt x="1248306" y="527386"/>
                  <a:pt x="1233050" y="530976"/>
                  <a:pt x="1219588" y="533668"/>
                </a:cubicBezTo>
                <a:cubicBezTo>
                  <a:pt x="1205678" y="536809"/>
                  <a:pt x="1192217" y="542642"/>
                  <a:pt x="1176961" y="547578"/>
                </a:cubicBezTo>
                <a:cubicBezTo>
                  <a:pt x="1172474" y="520207"/>
                  <a:pt x="1167987" y="494630"/>
                  <a:pt x="1163948" y="469054"/>
                </a:cubicBezTo>
                <a:cubicBezTo>
                  <a:pt x="1163051" y="464567"/>
                  <a:pt x="1163500" y="460080"/>
                  <a:pt x="1163051" y="454695"/>
                </a:cubicBezTo>
                <a:cubicBezTo>
                  <a:pt x="1171128" y="452003"/>
                  <a:pt x="1178756" y="449759"/>
                  <a:pt x="1186384" y="447067"/>
                </a:cubicBezTo>
                <a:cubicBezTo>
                  <a:pt x="1194461" y="444375"/>
                  <a:pt x="1202986" y="442131"/>
                  <a:pt x="1210614" y="438542"/>
                </a:cubicBezTo>
                <a:cubicBezTo>
                  <a:pt x="1230357" y="429568"/>
                  <a:pt x="1240229" y="408478"/>
                  <a:pt x="1232601" y="390979"/>
                </a:cubicBezTo>
                <a:cubicBezTo>
                  <a:pt x="1225422" y="373928"/>
                  <a:pt x="1213306" y="370787"/>
                  <a:pt x="1188627" y="379312"/>
                </a:cubicBezTo>
                <a:cubicBezTo>
                  <a:pt x="1176961" y="383351"/>
                  <a:pt x="1164846" y="386940"/>
                  <a:pt x="1150936" y="390979"/>
                </a:cubicBezTo>
                <a:cubicBezTo>
                  <a:pt x="1144654" y="353736"/>
                  <a:pt x="1139718" y="318288"/>
                  <a:pt x="1132539" y="283289"/>
                </a:cubicBezTo>
                <a:cubicBezTo>
                  <a:pt x="1129398" y="268033"/>
                  <a:pt x="1132539" y="259507"/>
                  <a:pt x="1146449" y="250982"/>
                </a:cubicBezTo>
                <a:cubicBezTo>
                  <a:pt x="1207473" y="212842"/>
                  <a:pt x="1268049" y="174253"/>
                  <a:pt x="1328175" y="133869"/>
                </a:cubicBezTo>
                <a:cubicBezTo>
                  <a:pt x="1367662" y="107395"/>
                  <a:pt x="1395482" y="70152"/>
                  <a:pt x="1420609" y="29320"/>
                </a:cubicBezTo>
                <a:cubicBezTo>
                  <a:pt x="1392790" y="5987"/>
                  <a:pt x="1361829" y="-295"/>
                  <a:pt x="1330868" y="154"/>
                </a:cubicBezTo>
                <a:close/>
                <a:moveTo>
                  <a:pt x="261148" y="546232"/>
                </a:moveTo>
                <a:cubicBezTo>
                  <a:pt x="258456" y="546680"/>
                  <a:pt x="256212" y="547129"/>
                  <a:pt x="253520" y="547578"/>
                </a:cubicBezTo>
                <a:cubicBezTo>
                  <a:pt x="250828" y="536360"/>
                  <a:pt x="248136" y="525142"/>
                  <a:pt x="245443" y="513925"/>
                </a:cubicBezTo>
                <a:cubicBezTo>
                  <a:pt x="235572" y="471746"/>
                  <a:pt x="226149" y="429568"/>
                  <a:pt x="215829" y="387838"/>
                </a:cubicBezTo>
                <a:cubicBezTo>
                  <a:pt x="212688" y="374825"/>
                  <a:pt x="214034" y="366748"/>
                  <a:pt x="227944" y="361364"/>
                </a:cubicBezTo>
                <a:cubicBezTo>
                  <a:pt x="239162" y="356877"/>
                  <a:pt x="249482" y="350595"/>
                  <a:pt x="260699" y="345210"/>
                </a:cubicBezTo>
                <a:cubicBezTo>
                  <a:pt x="261597" y="347005"/>
                  <a:pt x="262943" y="348800"/>
                  <a:pt x="263840" y="350595"/>
                </a:cubicBezTo>
                <a:cubicBezTo>
                  <a:pt x="250828" y="358223"/>
                  <a:pt x="237815" y="366300"/>
                  <a:pt x="223008" y="375274"/>
                </a:cubicBezTo>
                <a:cubicBezTo>
                  <a:pt x="235123" y="431811"/>
                  <a:pt x="248136" y="489246"/>
                  <a:pt x="261148" y="546232"/>
                </a:cubicBezTo>
                <a:close/>
                <a:moveTo>
                  <a:pt x="717484" y="259956"/>
                </a:moveTo>
                <a:cubicBezTo>
                  <a:pt x="534860" y="204765"/>
                  <a:pt x="352685" y="149125"/>
                  <a:pt x="170060" y="93934"/>
                </a:cubicBezTo>
                <a:cubicBezTo>
                  <a:pt x="170958" y="91242"/>
                  <a:pt x="171855" y="88550"/>
                  <a:pt x="172753" y="85857"/>
                </a:cubicBezTo>
                <a:cubicBezTo>
                  <a:pt x="355377" y="141048"/>
                  <a:pt x="537552" y="196688"/>
                  <a:pt x="720176" y="251879"/>
                </a:cubicBezTo>
                <a:cubicBezTo>
                  <a:pt x="718830" y="254571"/>
                  <a:pt x="718382" y="257264"/>
                  <a:pt x="717484" y="259956"/>
                </a:cubicBezTo>
                <a:close/>
                <a:moveTo>
                  <a:pt x="1132090" y="605461"/>
                </a:moveTo>
                <a:cubicBezTo>
                  <a:pt x="1088566" y="511232"/>
                  <a:pt x="1023503" y="432709"/>
                  <a:pt x="956645" y="354633"/>
                </a:cubicBezTo>
                <a:cubicBezTo>
                  <a:pt x="997478" y="370338"/>
                  <a:pt x="1130295" y="560142"/>
                  <a:pt x="1132090" y="605461"/>
                </a:cubicBezTo>
                <a:close/>
              </a:path>
            </a:pathLst>
          </a:custGeom>
          <a:solidFill>
            <a:schemeClr val="accent6"/>
          </a:solidFill>
          <a:ln w="448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Trapezoid 13">
            <a:extLst>
              <a:ext uri="{FF2B5EF4-FFF2-40B4-BE49-F238E27FC236}">
                <a16:creationId xmlns:a16="http://schemas.microsoft.com/office/drawing/2014/main" id="{9ED04C83-2D5F-4559-AB36-A8F45D126F8A}"/>
              </a:ext>
            </a:extLst>
          </p:cNvPr>
          <p:cNvSpPr/>
          <p:nvPr/>
        </p:nvSpPr>
        <p:spPr>
          <a:xfrm>
            <a:off x="7075843" y="4739668"/>
            <a:ext cx="1041997" cy="86136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4" name="Round Same Side Corner Rectangle 36">
            <a:extLst>
              <a:ext uri="{FF2B5EF4-FFF2-40B4-BE49-F238E27FC236}">
                <a16:creationId xmlns:a16="http://schemas.microsoft.com/office/drawing/2014/main" id="{91D80024-416B-4589-B39E-FED6BFE13DED}"/>
              </a:ext>
            </a:extLst>
          </p:cNvPr>
          <p:cNvSpPr/>
          <p:nvPr/>
        </p:nvSpPr>
        <p:spPr>
          <a:xfrm>
            <a:off x="4241060" y="4846912"/>
            <a:ext cx="1041996" cy="754121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90696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ECAFB7-E805-45F5-ABC8-45B4333712D0}"/>
              </a:ext>
            </a:extLst>
          </p:cNvPr>
          <p:cNvSpPr/>
          <p:nvPr/>
        </p:nvSpPr>
        <p:spPr>
          <a:xfrm>
            <a:off x="0" y="0"/>
            <a:ext cx="12192000" cy="16088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A51A2F51-96CB-4067-93D9-8D845255779D}"/>
              </a:ext>
            </a:extLst>
          </p:cNvPr>
          <p:cNvSpPr/>
          <p:nvPr/>
        </p:nvSpPr>
        <p:spPr>
          <a:xfrm rot="10800000">
            <a:off x="10294983" y="1608811"/>
            <a:ext cx="542925" cy="385927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C780EF03-5367-4CD2-BF38-D32EEA258559}"/>
              </a:ext>
            </a:extLst>
          </p:cNvPr>
          <p:cNvSpPr txBox="1">
            <a:spLocks/>
          </p:cNvSpPr>
          <p:nvPr/>
        </p:nvSpPr>
        <p:spPr>
          <a:xfrm>
            <a:off x="1277112" y="503912"/>
            <a:ext cx="9637776" cy="110489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Year’s Structure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99F5009-CBE2-4024-8882-C32A0E9A34AF}"/>
              </a:ext>
            </a:extLst>
          </p:cNvPr>
          <p:cNvSpPr txBox="1">
            <a:spLocks noChangeArrowheads="1"/>
          </p:cNvSpPr>
          <p:nvPr/>
        </p:nvSpPr>
        <p:spPr>
          <a:xfrm>
            <a:off x="827962" y="2259887"/>
            <a:ext cx="10678237" cy="402053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sz="31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4 Seasons (international, Israeli, specialization, integrative):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he-IL" sz="28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Academic courses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he-IL" sz="28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National security tours in Israel and abroad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he-IL" sz="28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Visits in relevant organizations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he-IL" sz="28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Exercises, simulation and role-playing, seminars, conferences, workshops, meetings with senior officials, Commandant sessions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3 yearly breaks, holidays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Social events</a:t>
            </a:r>
          </a:p>
          <a:p>
            <a:pPr algn="l" rtl="0">
              <a:lnSpc>
                <a:spcPct val="150000"/>
              </a:lnSpc>
            </a:pPr>
            <a:endParaRPr lang="en-US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id="{268F1689-24F1-4397-B0AE-DAE8F3B024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9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graphicFrame>
        <p:nvGraphicFramePr>
          <p:cNvPr id="23" name="טבלה 12">
            <a:extLst>
              <a:ext uri="{FF2B5EF4-FFF2-40B4-BE49-F238E27FC236}">
                <a16:creationId xmlns:a16="http://schemas.microsoft.com/office/drawing/2014/main" id="{B209F95F-363D-4CEE-B23B-CB254886D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689546"/>
              </p:ext>
            </p:extLst>
          </p:nvPr>
        </p:nvGraphicFramePr>
        <p:xfrm>
          <a:off x="1371601" y="1959385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23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Independent</a:t>
                      </a:r>
                      <a:r>
                        <a:rPr lang="en-US" sz="16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Learning </a:t>
                      </a:r>
                      <a:endParaRPr lang="en-US" sz="1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" name="כותרת 1">
            <a:extLst>
              <a:ext uri="{FF2B5EF4-FFF2-40B4-BE49-F238E27FC236}">
                <a16:creationId xmlns:a16="http://schemas.microsoft.com/office/drawing/2014/main" id="{40251E36-DF02-4B87-9579-D785A93220F1}"/>
              </a:ext>
            </a:extLst>
          </p:cNvPr>
          <p:cNvSpPr txBox="1">
            <a:spLocks/>
          </p:cNvSpPr>
          <p:nvPr/>
        </p:nvSpPr>
        <p:spPr>
          <a:xfrm>
            <a:off x="1182623" y="676804"/>
            <a:ext cx="9637776" cy="110489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Structure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4904D968-77CA-446B-9132-3B1E30728C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14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000000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A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000000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-A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000000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569</Words>
  <Application>Microsoft Office PowerPoint</Application>
  <PresentationFormat>מסך רחב</PresentationFormat>
  <Paragraphs>142</Paragraphs>
  <Slides>14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14</vt:i4>
      </vt:variant>
    </vt:vector>
  </HeadingPairs>
  <TitlesOfParts>
    <vt:vector size="26" baseType="lpstr">
      <vt:lpstr>Arial Unicode MS</vt:lpstr>
      <vt:lpstr>Arial</vt:lpstr>
      <vt:lpstr>Calibri</vt:lpstr>
      <vt:lpstr>Courier New</vt:lpstr>
      <vt:lpstr>David</vt:lpstr>
      <vt:lpstr>Levenim MT</vt:lpstr>
      <vt:lpstr>Segoe UI</vt:lpstr>
      <vt:lpstr>Tahoma</vt:lpstr>
      <vt:lpstr>Wingdings</vt:lpstr>
      <vt:lpstr>Cover and End Slide Master</vt:lpstr>
      <vt:lpstr>Contents Slide Master</vt:lpstr>
      <vt:lpstr>Section Break Slide Master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u23920</cp:lastModifiedBy>
  <cp:revision>132</cp:revision>
  <dcterms:created xsi:type="dcterms:W3CDTF">2019-01-14T06:35:35Z</dcterms:created>
  <dcterms:modified xsi:type="dcterms:W3CDTF">2020-08-02T07:51:32Z</dcterms:modified>
</cp:coreProperties>
</file>