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ט'/אב/תש"ף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70856"/>
              </p:ext>
            </p:extLst>
          </p:nvPr>
        </p:nvGraphicFramePr>
        <p:xfrm>
          <a:off x="76200" y="353177"/>
          <a:ext cx="12039600" cy="65740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Nilolaos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114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69</cp:revision>
  <cp:lastPrinted>2020-07-29T12:49:08Z</cp:lastPrinted>
  <dcterms:created xsi:type="dcterms:W3CDTF">2018-06-25T07:20:32Z</dcterms:created>
  <dcterms:modified xsi:type="dcterms:W3CDTF">2020-07-30T16:07:15Z</dcterms:modified>
</cp:coreProperties>
</file>