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12192000" cy="6858000"/>
  <p:notesSz cx="6797675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ט"ז/אב/תש"ף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0283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ט"ז/אב/תש"ף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6598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ט"ז/אב/תש"ף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5368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7C38622-DDE0-401A-AD5F-D2214EE1E622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107377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ט"ז/אב/תש"ף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78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ט"ז/אב/תש"ף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12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ט"ז/אב/תש"ף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951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ט"ז/אב/תש"ף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563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ט"ז/אב/תש"ף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5137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ט"ז/אב/תש"ף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42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ט"ז/אב/תש"ף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118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ט"ז/אב/תש"ף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5423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817BE-9E19-41D3-A40F-C67E52E0B74F}" type="datetimeFigureOut">
              <a:rPr lang="he-IL" smtClean="0"/>
              <a:t>ט"ז/אב/תש"ף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276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1524000" y="-344943"/>
            <a:ext cx="9144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חלוקת צוותים מחזור מ"ח</a:t>
            </a:r>
            <a:endParaRPr lang="he-IL" altLang="he-IL" sz="32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275031"/>
              </p:ext>
            </p:extLst>
          </p:nvPr>
        </p:nvGraphicFramePr>
        <p:xfrm>
          <a:off x="76200" y="353177"/>
          <a:ext cx="12039600" cy="657400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336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9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צוות 1 – אלונה פישר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צוות 2 – אמיר מימון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צוות 3 – יהודה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יוחננוף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צוות 4 – אבי אלמוג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Rob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Sinram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Tim Scott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חנן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ערן פייר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Nicola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Mandolesi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Christian Bauer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ערן ראובני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יוסי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כראדי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Nilolaos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Skourellos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Mohit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Trivedi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אמיר אופק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שלומית סופה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ירון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יונגמן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אולגה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פוליאקוב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עדנה אליה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אידית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אלמליח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ליאת פרל 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אלון מצליח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עמרי דור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אסף ורדי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שרגא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גליקסמן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 דוידסון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דוד שפירא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אליעד מאור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 סימן טוב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איתמר בן-חיים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יאיר הכהן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עראקי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יניב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אביטן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גלעד עמית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 יצחקי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אהוד בוכריס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רועי לוי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טל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פוליטיס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יואב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טורחנסקי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עודד צמח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אורי ארנון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דורון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סלובטיצקי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איתן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מנשה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יוני רוט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רונן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כהן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763099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גיל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ברקת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דורון אברהמי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ערן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פלד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יוסי יהושוע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028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9115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2096</TotalTime>
  <Words>114</Words>
  <Application>Microsoft Office PowerPoint</Application>
  <PresentationFormat>מסך רחב</PresentationFormat>
  <Paragraphs>49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72</cp:revision>
  <cp:lastPrinted>2020-07-29T12:49:08Z</cp:lastPrinted>
  <dcterms:created xsi:type="dcterms:W3CDTF">2018-06-25T07:20:32Z</dcterms:created>
  <dcterms:modified xsi:type="dcterms:W3CDTF">2020-08-06T12:03:50Z</dcterms:modified>
</cp:coreProperties>
</file>