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</p:sldIdLst>
  <p:sldSz cx="12192000" cy="6858000"/>
  <p:notesSz cx="6797675" cy="99282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י"ז/טבת/תש"פ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0283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י"ז/טבת/תש"פ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6598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י"ז/טבת/תש"פ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5368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7C38622-DDE0-401A-AD5F-D2214EE1E62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107377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י"ז/טבת/תש"פ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78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י"ז/טבת/תש"פ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124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י"ז/טבת/תש"פ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951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י"ז/טבת/תש"פ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563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י"ז/טבת/תש"פ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513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י"ז/טבת/תש"פ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442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י"ז/טבת/תש"פ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118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י"ז/טבת/תש"פ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5423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817BE-9E19-41D3-A40F-C67E52E0B74F}" type="datetimeFigureOut">
              <a:rPr lang="he-IL" smtClean="0"/>
              <a:t>י"ז/טבת/תש"פ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276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1524000" y="-214313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חלוקת קבוצות לסיור מזרח מחזור מ"ז</a:t>
            </a:r>
            <a:endParaRPr lang="he-IL" altLang="he-IL" sz="32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558682"/>
              </p:ext>
            </p:extLst>
          </p:nvPr>
        </p:nvGraphicFramePr>
        <p:xfrm>
          <a:off x="76200" y="659632"/>
          <a:ext cx="12039600" cy="521732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336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9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רוסיה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דרום קוריאה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הודו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מדריך</a:t>
                      </a:r>
                      <a:r>
                        <a:rPr lang="he-IL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  <a:r>
                        <a:rPr lang="he-IL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יהודה יוחננוף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מדריך</a:t>
                      </a:r>
                      <a:r>
                        <a:rPr lang="he-IL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  <a:r>
                        <a:rPr lang="he-IL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אמיר מימון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מדריך</a:t>
                      </a:r>
                      <a:r>
                        <a:rPr lang="he-IL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  <a:r>
                        <a:rPr lang="he-IL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ערן קמין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מדריך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אבי אלמוג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3084521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Davide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Salreno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Randal Allan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Michael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Smith 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בנימין דה לוי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Wong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Kiohng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Seng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Nitin Kapoor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Lars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Maurischat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בר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צ'צ'ק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71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משה אדרי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רם ארז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שחר בץ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אמיר שגיא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30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חלי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קונטנטה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גל שקל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יוסי מצליח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אופיר</a:t>
                      </a:r>
                      <a:r>
                        <a:rPr lang="he-IL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b="1" baseline="0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ליוויוס</a:t>
                      </a:r>
                      <a:endParaRPr lang="he-IL" b="1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55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רומן גופמן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עידו מזרחי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נדב תורג'מן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סימה שפיצר</a:t>
                      </a:r>
                      <a:endParaRPr lang="he-IL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עידן כץ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מיכל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מסטיי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צבי לקח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אודי שילה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אביעד אטיה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הראל שרעבי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שלומי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טולדנו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ניצה רוגוזינסקי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סימונה הלפרין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נורית קדוש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שלומי בן מוחה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עמית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ימין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763099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חיים מלכי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גיא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גולדפרב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167534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 קינן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2609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עמיחי לוין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3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9115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2000</TotalTime>
  <Words>102</Words>
  <Application>Microsoft Office PowerPoint</Application>
  <PresentationFormat>מסך רחב</PresentationFormat>
  <Paragraphs>45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75</cp:revision>
  <cp:lastPrinted>2019-08-07T11:25:50Z</cp:lastPrinted>
  <dcterms:created xsi:type="dcterms:W3CDTF">2018-06-25T07:20:32Z</dcterms:created>
  <dcterms:modified xsi:type="dcterms:W3CDTF">2020-01-14T04:56:29Z</dcterms:modified>
</cp:coreProperties>
</file>