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י"ז/טבת/תש"פ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58682"/>
              </p:ext>
            </p:extLst>
          </p:nvPr>
        </p:nvGraphicFramePr>
        <p:xfrm>
          <a:off x="76200" y="659632"/>
          <a:ext cx="12039600" cy="521732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יהודה יוחננוף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אמיר מימון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ערן קמין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אבי אלמוג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84521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102</Words>
  <Application>Microsoft Office PowerPoint</Application>
  <PresentationFormat>מסך רחב</PresentationFormat>
  <Paragraphs>45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75</cp:revision>
  <cp:lastPrinted>2019-08-07T11:25:50Z</cp:lastPrinted>
  <dcterms:created xsi:type="dcterms:W3CDTF">2018-06-25T07:20:32Z</dcterms:created>
  <dcterms:modified xsi:type="dcterms:W3CDTF">2020-01-14T04:56:29Z</dcterms:modified>
</cp:coreProperties>
</file>