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ל'/שבט/תש"פ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902823" y="-240438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סמינר בחירה מס' 2 עונת ההתמחות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44768"/>
              </p:ext>
            </p:extLst>
          </p:nvPr>
        </p:nvGraphicFramePr>
        <p:xfrm>
          <a:off x="76200" y="659632"/>
          <a:ext cx="12039600" cy="60074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סייבר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תקשורת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שחיתות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שלטונית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פוליטיקה של טכנולוגיה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- אבי אלמוג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אמיר מימון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מדריך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ערן קמין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מדריכה </a:t>
                      </a:r>
                      <a:r>
                        <a:rPr lang="en-US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מירב צפרי-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אודיז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084521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01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ימין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 Salerno</a:t>
                      </a:r>
                      <a:endParaRPr lang="he-IL" sz="1800" b="1" dirty="0" smtClean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6753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6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86003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99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796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2012</TotalTime>
  <Words>106</Words>
  <Application>Microsoft Office PowerPoint</Application>
  <PresentationFormat>מסך רחב</PresentationFormat>
  <Paragraphs>45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79</cp:revision>
  <cp:lastPrinted>2019-08-07T11:25:50Z</cp:lastPrinted>
  <dcterms:created xsi:type="dcterms:W3CDTF">2018-06-25T07:20:32Z</dcterms:created>
  <dcterms:modified xsi:type="dcterms:W3CDTF">2020-02-25T08:47:46Z</dcterms:modified>
</cp:coreProperties>
</file>