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ל'/שבט/תש"פ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ל'/שבט/תש"פ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25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0916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סקיצת לו"ז לסיור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בארה"ב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141349"/>
              </p:ext>
            </p:extLst>
          </p:nvPr>
        </p:nvGraphicFramePr>
        <p:xfrm>
          <a:off x="968023" y="1851560"/>
          <a:ext cx="10277856" cy="1193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14.6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15.6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16.6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17.6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18.6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19.6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מפוצלת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ליעד הקבוצתי (שיקאגו / יוסטון)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אוריינטציה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לניו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יורק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תחום הכלכלה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זרמים ביהדות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ארה"ב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מפגש </a:t>
                      </a:r>
                      <a:r>
                        <a:rPr lang="he-IL" sz="120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קונכ"ל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באו"ם</a:t>
                      </a:r>
                      <a:endParaRPr lang="en-US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חברתי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ארוחת ערב בקהילה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38104"/>
              </p:ext>
            </p:extLst>
          </p:nvPr>
        </p:nvGraphicFramePr>
        <p:xfrm>
          <a:off x="968023" y="3548269"/>
          <a:ext cx="10277856" cy="1559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21.6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22.6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23.6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24.6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25.6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26.6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זמן חופשי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נסיעה ברכבת לוושינגטון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אנדרטאות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מפוצל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במכוני מחקר ע"פ קבוצות</a:t>
                      </a:r>
                    </a:p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מוזיאונים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המועצה לביטחון לאומי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בקונגרס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מחלקת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המדינה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הפנטגון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תקשורת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שגריר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סיכום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הסיור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לישראל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נחיתה בישראל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10593</TotalTime>
  <Words>123</Words>
  <Application>Microsoft Office PowerPoint</Application>
  <PresentationFormat>מסך רחב</PresentationFormat>
  <Paragraphs>42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סקיצת לו"ז לסיור מב"ל בארה"ב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216</cp:revision>
  <cp:lastPrinted>2017-08-27T15:18:28Z</cp:lastPrinted>
  <dcterms:created xsi:type="dcterms:W3CDTF">2017-08-17T05:53:13Z</dcterms:created>
  <dcterms:modified xsi:type="dcterms:W3CDTF">2020-02-25T12:50:59Z</dcterms:modified>
</cp:coreProperties>
</file>