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28" r:id="rId3"/>
    <p:sldId id="329" r:id="rId4"/>
    <p:sldId id="331" r:id="rId5"/>
    <p:sldId id="330" r:id="rId6"/>
    <p:sldId id="332" r:id="rId7"/>
    <p:sldId id="333" r:id="rId8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כ"ז/ניסן/תש"ף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כ"ז/ניסן/תש"ף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21 אפריל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911699" y="1852165"/>
            <a:ext cx="8390506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2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"סיירת קורונה"</a:t>
            </a:r>
            <a:endParaRPr lang="he-IL" sz="72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אפריל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1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339699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2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צוותי אכיפה והטמעה של נהלי הקורונה במכללות</a:t>
            </a: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10626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המטרה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636696" y="2358278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b="1" dirty="0"/>
              <a:t>	</a:t>
            </a:r>
            <a:r>
              <a:rPr lang="he-IL" altLang="he-IL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הגדרת תחומי אחריות לצוותי אכיפה והטמעה של חיים בצל נגיף הקורונה במכללות </a:t>
            </a:r>
            <a:endParaRPr lang="he-IL" alt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ctr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endParaRPr lang="he-IL" altLang="he-IL" sz="2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379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כללי שגרה והתנהגות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9545" y="1594806"/>
            <a:ext cx="9745978" cy="7063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יש לעטות מסיכות פנים בכל תנועה במרחב הציבורי ברחבי המחנה.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יש להקפיד על מרחק 2 מטרים מאחד לשני.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דיונים יתקיימו בקבוצות של עד 10 אנשים.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התכנסות של הכשרה תהיה עד 30 אנשים במבנה סגור, ועד 100 אנשים בשטח פתוח.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אין להגיש כיבוד, למעט מוצרים סגורים.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קפטריות, מועדונים וחדרי כושר יהיו סגורים.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חל איסור על לחיצת ידיים.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חל איסור על עישון בכל רחבי המחנה. 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חדרי האוכל יהיו סגורים וארוחת צהריים תימסר לקורסים בדחיפה.</a:t>
            </a:r>
            <a:endParaRPr lang="en-US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בכל כניסה למחנה יבדקו לנכנסים חום.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אורחים יכנסו למחנה לאחר בדיקת חום ומילוי טופס הצהרה ייעודי.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379" y="69925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כללי ניהול מסגרות משנה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24" y="1816797"/>
            <a:ext cx="10839338" cy="6832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בכל מסגרת יקפידו על כך שהמתקנים נקיים כל הזמן ושהכללים נשמרים.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 מסגרת תפעל לצמצום כניסות לא הכרחיות לתוך מתקני המסגרת והתקהלויות.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כל מסגרת תנהל מעקב מסודר על משרתים חולים או כאלו הנמצאים בבידוד וכן על משרתים בקבוצות סיכון.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בכל מסגרת משנה יוגדר צוות אכיפה והטמעה אשר תפקידו יהיה להטמיע את הנהלים בתוך המסגרת, לעדכן את הנהלים על פי הצורך, ולבצע בקרה ואכיפה אחר יישומם.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הצוות יורכב מאנשי סגל, חיילים וחניכים בקורסים, כל מסגרת בהתאמה.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יוצאו כתבי מינוי לחברי הצוותים, חתומים ע"י מפקדי הקורסים.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1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0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1028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165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תחומי האכיפה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3257" y="1682101"/>
            <a:ext cx="9745978" cy="681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חבישת מסיכות בתנועה בבסיס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שמירת מרחק של 2 מטרים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איסור התקהלות של למעלה מ 10 אנשים </a:t>
            </a:r>
            <a:endParaRPr 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לוודא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שכל מרצה או אורח חיצוני חתם על טופס מתאים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ניקיון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שירותים וחיטוא מקומות </a:t>
            </a: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ייעודיים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שיוחלט עליהם (למשל פינות קפה, ספריה) בתדירות עליה יוסכם מראש – </a:t>
            </a: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מוצע שיוכן טופס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החתמה של חברת </a:t>
            </a:r>
            <a:r>
              <a:rPr 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הניקיון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איסור עישון בשטחי הבסיס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הימצאות של חומרי חיטוי בכל צוות ובשטחים ציבוריים כגון קפיטריה וספריה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אכילה בצוותים בלבד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שמירה על הכללים שיסוכמו לגבי אימון גופני בבסיס</a:t>
            </a:r>
            <a:endParaRPr lang="en-US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4269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165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פורמט טופס הצהרה לאורח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113" y="1831882"/>
            <a:ext cx="2673774" cy="389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37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165" y="67926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פורמט טופס </a:t>
            </a:r>
            <a:r>
              <a:rPr lang="he-IL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חתימה על ניקיון שירותים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38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10952</TotalTime>
  <Words>334</Words>
  <Application>Microsoft Office PowerPoint</Application>
  <PresentationFormat>מסך רחב</PresentationFormat>
  <Paragraphs>52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ערכת נושא Office</vt:lpstr>
      <vt:lpstr>צוותי אכיפה והטמעה של נהלי הקורונה במכללות</vt:lpstr>
      <vt:lpstr>המטרה</vt:lpstr>
      <vt:lpstr>כללי שגרה והתנהגות</vt:lpstr>
      <vt:lpstr>כללי ניהול מסגרות משנה</vt:lpstr>
      <vt:lpstr>תחומי האכיפה</vt:lpstr>
      <vt:lpstr>פורמט טופס הצהרה לאורח</vt:lpstr>
      <vt:lpstr>פורמט טופס חתימה על ניקיון שירותים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221</cp:revision>
  <cp:lastPrinted>2020-04-19T11:40:28Z</cp:lastPrinted>
  <dcterms:created xsi:type="dcterms:W3CDTF">2017-08-17T05:53:13Z</dcterms:created>
  <dcterms:modified xsi:type="dcterms:W3CDTF">2020-04-21T07:14:31Z</dcterms:modified>
</cp:coreProperties>
</file>