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כ"ב/טבת/תש"פ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902823" y="-240438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סמינר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בחירה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מס' 2 עונת ההתמחות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23656"/>
              </p:ext>
            </p:extLst>
          </p:nvPr>
        </p:nvGraphicFramePr>
        <p:xfrm>
          <a:off x="76200" y="659632"/>
          <a:ext cx="12039600" cy="55998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סייבר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תקשורת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שחיתות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שלטונית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פוליטיקה של טכנולוגיה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אבי אלמוג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מדריכה </a:t>
                      </a:r>
                      <a:r>
                        <a:rPr lang="en-US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מירב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צפרי-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אודיז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1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Salerno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6003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106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78</cp:revision>
  <cp:lastPrinted>2019-08-07T11:25:50Z</cp:lastPrinted>
  <dcterms:created xsi:type="dcterms:W3CDTF">2018-06-25T07:20:32Z</dcterms:created>
  <dcterms:modified xsi:type="dcterms:W3CDTF">2020-01-19T11:26:33Z</dcterms:modified>
</cp:coreProperties>
</file>