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ו'/כסלו/תש"פ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בחירה מורחב עונת ההתמחות - חלוקה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83896"/>
              </p:ext>
            </p:extLst>
          </p:nvPr>
        </p:nvGraphicFramePr>
        <p:xfrm>
          <a:off x="627019" y="764133"/>
          <a:ext cx="11273246" cy="5826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24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51">
                  <a:extLst>
                    <a:ext uri="{9D8B030D-6E8A-4147-A177-3AD203B41FA5}">
                      <a16:colId xmlns:a16="http://schemas.microsoft.com/office/drawing/2014/main" val="1786276844"/>
                    </a:ext>
                  </a:extLst>
                </a:gridCol>
              </a:tblGrid>
              <a:tr h="64747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סוגיות במדיניות כלכלית / ד"ר עומר מואב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ניצחון / ד"ר אור ברק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שקל 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טולדנו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Salerno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21451"/>
                  </a:ext>
                </a:extLst>
              </a:tr>
              <a:tr h="43753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9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48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100</Words>
  <Application>Microsoft Office PowerPoint</Application>
  <PresentationFormat>מסך רחב</PresentationFormat>
  <Paragraphs>40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83</cp:revision>
  <cp:lastPrinted>2019-09-23T18:15:20Z</cp:lastPrinted>
  <dcterms:created xsi:type="dcterms:W3CDTF">2018-06-25T07:20:32Z</dcterms:created>
  <dcterms:modified xsi:type="dcterms:W3CDTF">2019-12-04T09:58:55Z</dcterms:modified>
</cp:coreProperties>
</file>