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0" r:id="rId2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י"ב/כסלו/תש"פ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י"ב/כסלו/תש"פ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10 דצמבר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10 דצמבר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10 דצמבר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10 דצמבר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10 דצמבר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10 דצמבר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10 דצמבר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10 דצמבר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10 דצמבר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10 דצמבר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10 דצמבר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10 דצמבר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60916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סקיצת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לו"ז לסיור </a:t>
            </a:r>
            <a:r>
              <a:rPr lang="he-IL" altLang="he-IL" b="1" kern="1200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בארה"ב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812172"/>
              </p:ext>
            </p:extLst>
          </p:nvPr>
        </p:nvGraphicFramePr>
        <p:xfrm>
          <a:off x="968023" y="1851560"/>
          <a:ext cx="10277856" cy="1193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12976">
                  <a:extLst>
                    <a:ext uri="{9D8B030D-6E8A-4147-A177-3AD203B41FA5}">
                      <a16:colId xmlns:a16="http://schemas.microsoft.com/office/drawing/2014/main" val="249467303"/>
                    </a:ext>
                  </a:extLst>
                </a:gridCol>
                <a:gridCol w="1712976">
                  <a:extLst>
                    <a:ext uri="{9D8B030D-6E8A-4147-A177-3AD203B41FA5}">
                      <a16:colId xmlns:a16="http://schemas.microsoft.com/office/drawing/2014/main" val="3336028570"/>
                    </a:ext>
                  </a:extLst>
                </a:gridCol>
                <a:gridCol w="1712976">
                  <a:extLst>
                    <a:ext uri="{9D8B030D-6E8A-4147-A177-3AD203B41FA5}">
                      <a16:colId xmlns:a16="http://schemas.microsoft.com/office/drawing/2014/main" val="2115865269"/>
                    </a:ext>
                  </a:extLst>
                </a:gridCol>
                <a:gridCol w="1712976">
                  <a:extLst>
                    <a:ext uri="{9D8B030D-6E8A-4147-A177-3AD203B41FA5}">
                      <a16:colId xmlns:a16="http://schemas.microsoft.com/office/drawing/2014/main" val="3120368805"/>
                    </a:ext>
                  </a:extLst>
                </a:gridCol>
                <a:gridCol w="1712976">
                  <a:extLst>
                    <a:ext uri="{9D8B030D-6E8A-4147-A177-3AD203B41FA5}">
                      <a16:colId xmlns:a16="http://schemas.microsoft.com/office/drawing/2014/main" val="3108071816"/>
                    </a:ext>
                  </a:extLst>
                </a:gridCol>
                <a:gridCol w="1712976">
                  <a:extLst>
                    <a:ext uri="{9D8B030D-6E8A-4147-A177-3AD203B41FA5}">
                      <a16:colId xmlns:a16="http://schemas.microsoft.com/office/drawing/2014/main" val="42374065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ראשון 14.6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שני 15.6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</a:t>
                      </a:r>
                      <a:r>
                        <a:rPr lang="he-IL" sz="16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שלישי 16.6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רביעי 17.6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חמישי 18.6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שישי 19.6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898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טיסה מפוצלת</a:t>
                      </a: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ליעד </a:t>
                      </a: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הקבוצתי (שיקאגו / יוסטון)</a:t>
                      </a:r>
                      <a:endParaRPr lang="he-IL" sz="1200" baseline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אוריינטציה</a:t>
                      </a:r>
                      <a:endParaRPr lang="he-IL" sz="1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מיקוד בשאלת המחקר הקבוצתית</a:t>
                      </a:r>
                      <a:endParaRPr lang="he-IL" sz="1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מיקוד בשאלת המחקר הקבוצתית</a:t>
                      </a: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endParaRPr lang="he-IL" sz="1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מיקוד בשאלת המחקר </a:t>
                      </a: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הקבוצתית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טיסה לניו</a:t>
                      </a: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יורק</a:t>
                      </a:r>
                      <a:endParaRPr lang="he-IL" sz="120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endParaRPr lang="he-IL" sz="1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תחום הכלכלה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זרמים ביהדות</a:t>
                      </a: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ארה"ב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מפגש </a:t>
                      </a:r>
                      <a:r>
                        <a:rPr lang="he-IL" sz="1200" baseline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קונכ"ל</a:t>
                      </a:r>
                      <a:endParaRPr lang="he-IL" sz="120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ביקור באו"ם</a:t>
                      </a: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ארוחת ערב בקהילה</a:t>
                      </a:r>
                      <a:endParaRPr lang="he-IL" sz="1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4686267"/>
                  </a:ext>
                </a:extLst>
              </a:tr>
            </a:tbl>
          </a:graphicData>
        </a:graphic>
      </p:graphicFrame>
      <p:graphicFrame>
        <p:nvGraphicFramePr>
          <p:cNvPr id="13" name="טבלה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074522"/>
              </p:ext>
            </p:extLst>
          </p:nvPr>
        </p:nvGraphicFramePr>
        <p:xfrm>
          <a:off x="968023" y="3548269"/>
          <a:ext cx="10277856" cy="15595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12976">
                  <a:extLst>
                    <a:ext uri="{9D8B030D-6E8A-4147-A177-3AD203B41FA5}">
                      <a16:colId xmlns:a16="http://schemas.microsoft.com/office/drawing/2014/main" val="249467303"/>
                    </a:ext>
                  </a:extLst>
                </a:gridCol>
                <a:gridCol w="1712976">
                  <a:extLst>
                    <a:ext uri="{9D8B030D-6E8A-4147-A177-3AD203B41FA5}">
                      <a16:colId xmlns:a16="http://schemas.microsoft.com/office/drawing/2014/main" val="3336028570"/>
                    </a:ext>
                  </a:extLst>
                </a:gridCol>
                <a:gridCol w="1712976">
                  <a:extLst>
                    <a:ext uri="{9D8B030D-6E8A-4147-A177-3AD203B41FA5}">
                      <a16:colId xmlns:a16="http://schemas.microsoft.com/office/drawing/2014/main" val="2115865269"/>
                    </a:ext>
                  </a:extLst>
                </a:gridCol>
                <a:gridCol w="1712976">
                  <a:extLst>
                    <a:ext uri="{9D8B030D-6E8A-4147-A177-3AD203B41FA5}">
                      <a16:colId xmlns:a16="http://schemas.microsoft.com/office/drawing/2014/main" val="3120368805"/>
                    </a:ext>
                  </a:extLst>
                </a:gridCol>
                <a:gridCol w="1712976">
                  <a:extLst>
                    <a:ext uri="{9D8B030D-6E8A-4147-A177-3AD203B41FA5}">
                      <a16:colId xmlns:a16="http://schemas.microsoft.com/office/drawing/2014/main" val="3108071816"/>
                    </a:ext>
                  </a:extLst>
                </a:gridCol>
                <a:gridCol w="1712976">
                  <a:extLst>
                    <a:ext uri="{9D8B030D-6E8A-4147-A177-3AD203B41FA5}">
                      <a16:colId xmlns:a16="http://schemas.microsoft.com/office/drawing/2014/main" val="42374065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ראשון 21.6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שני 22.6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</a:t>
                      </a:r>
                      <a:r>
                        <a:rPr lang="he-IL" sz="16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שלישי 23.6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רביעי 24.6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חמישי 25.6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שישי 26.6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898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חברה מפוצל בניו יורק</a:t>
                      </a: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זמן חופשי</a:t>
                      </a: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נסיעה ברכבת לוושינגטון</a:t>
                      </a:r>
                      <a:endParaRPr lang="he-IL" sz="1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מפוצל</a:t>
                      </a: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במכוני מחקר ע"פ קבוצות</a:t>
                      </a:r>
                    </a:p>
                    <a:p>
                      <a:pPr marL="171450" indent="-1714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אנדרטאות</a:t>
                      </a:r>
                      <a:endParaRPr lang="he-IL" sz="1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המועצה לביטחון לאומי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ביקור בקונגרס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חלון זמן</a:t>
                      </a: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לפעילות ע"פ קבוצה</a:t>
                      </a:r>
                      <a:endParaRPr lang="he-IL" sz="120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endParaRPr lang="he-IL" sz="1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מחלקת</a:t>
                      </a: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המדינה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הפנטגון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חלון זמן לפעילות ע"פ קבוצה</a:t>
                      </a:r>
                      <a:endParaRPr lang="he-IL" sz="120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endParaRPr lang="he-IL" sz="1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תקשורת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שגריר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סיכום</a:t>
                      </a: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הסיור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טיסה לישראל</a:t>
                      </a:r>
                      <a:endParaRPr lang="he-IL" sz="120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נחיתה בישראל</a:t>
                      </a:r>
                      <a:endParaRPr lang="he-IL" sz="1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4686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29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10589</TotalTime>
  <Words>124</Words>
  <Application>Microsoft Office PowerPoint</Application>
  <PresentationFormat>מסך רחב</PresentationFormat>
  <Paragraphs>41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Levenim MT</vt:lpstr>
      <vt:lpstr>Times New Roman</vt:lpstr>
      <vt:lpstr>ערכת נושא Office</vt:lpstr>
      <vt:lpstr>סקיצת לו"ז לסיור מב"ל בארה"ב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215</cp:revision>
  <cp:lastPrinted>2017-08-27T15:18:28Z</cp:lastPrinted>
  <dcterms:created xsi:type="dcterms:W3CDTF">2017-08-17T05:53:13Z</dcterms:created>
  <dcterms:modified xsi:type="dcterms:W3CDTF">2019-12-10T17:16:05Z</dcterms:modified>
</cp:coreProperties>
</file>