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י"ב/כסלו/תש"פ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י"ב/כסלו/תש"פ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10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0916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סקיצת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לסיור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בארה"ב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12172"/>
              </p:ext>
            </p:extLst>
          </p:nvPr>
        </p:nvGraphicFramePr>
        <p:xfrm>
          <a:off x="968023" y="1851560"/>
          <a:ext cx="10277856" cy="1193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49467303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33602857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115865269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20368805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08071816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4237406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ראשון 14.6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שני 15.6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שלישי 16.6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רביעי 17.6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חמישי 18.6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שישי 19.6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מפוצלת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ליעד 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הקבוצתי (שיקאגו / יוסטון)</a:t>
                      </a:r>
                      <a:endParaRPr lang="he-IL" sz="1200" baseline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אוריינטציה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</a:t>
                      </a: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הקבוצתית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לניו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יורק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תחום הכלכלה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זרמים ביהדות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ארה"ב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מפגש </a:t>
                      </a:r>
                      <a:r>
                        <a:rPr lang="he-IL" sz="120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קונכ"ל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ביקור באו"ם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ארוחת ערב בקהילה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86267"/>
                  </a:ext>
                </a:extLst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074522"/>
              </p:ext>
            </p:extLst>
          </p:nvPr>
        </p:nvGraphicFramePr>
        <p:xfrm>
          <a:off x="968023" y="3548269"/>
          <a:ext cx="10277856" cy="1559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49467303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33602857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115865269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20368805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08071816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4237406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ראשון 21.6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שני 22.6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שלישי 23.6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רביעי 24.6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חמישי 25.6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שישי 26.6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חברה מפוצל בניו יורק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זמן חופשי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נסיעה ברכבת לוושינגטון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מפוצל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במכוני מחקר ע"פ קבוצות</a:t>
                      </a:r>
                    </a:p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אנדרטאות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המועצה לביטחון לאומי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ביקור בקונגרס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חלון זמן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לפעילות ע"פ קבוצה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מחלקת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המדינה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הפנטגון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חלון זמן לפעילות ע"פ קבוצה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תקשורת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שגריר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סיכום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הסיור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לישראל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נחיתה בישראל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8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10589</TotalTime>
  <Words>124</Words>
  <Application>Microsoft Office PowerPoint</Application>
  <PresentationFormat>מסך רחב</PresentationFormat>
  <Paragraphs>41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ערכת נושא Office</vt:lpstr>
      <vt:lpstr>סקיצת לו"ז לסיור מב"ל בארה"ב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215</cp:revision>
  <cp:lastPrinted>2017-08-27T15:18:28Z</cp:lastPrinted>
  <dcterms:created xsi:type="dcterms:W3CDTF">2017-08-17T05:53:13Z</dcterms:created>
  <dcterms:modified xsi:type="dcterms:W3CDTF">2019-12-10T17:16:05Z</dcterms:modified>
</cp:coreProperties>
</file>