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8" r:id="rId2"/>
  </p:sldIdLst>
  <p:sldSz cx="12192000" cy="6858000"/>
  <p:notesSz cx="6797675" cy="9928225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כ"ו/כסלו/תש"פ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60283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כ"ו/כסלו/תש"פ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46598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כ"ו/כסלו/תש"פ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053683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47C38622-DDE0-401A-AD5F-D2214EE1E622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51073774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כ"ו/כסלו/תש"פ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8787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כ"ו/כסלו/תש"פ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11247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כ"ו/כסלו/תש"פ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79518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כ"ו/כסלו/תש"פ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35632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כ"ו/כסלו/תש"פ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65137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כ"ו/כסלו/תש"פ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34427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כ"ו/כסלו/תש"פ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31188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כ"ו/כסלו/תש"פ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35423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5817BE-9E19-41D3-A40F-C67E52E0B74F}" type="datetimeFigureOut">
              <a:rPr lang="he-IL" smtClean="0"/>
              <a:t>כ"ו/כסלו/תש"פ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2766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5"/>
          <p:cNvSpPr txBox="1">
            <a:spLocks noChangeArrowheads="1"/>
          </p:cNvSpPr>
          <p:nvPr/>
        </p:nvSpPr>
        <p:spPr bwMode="auto">
          <a:xfrm>
            <a:off x="1524000" y="-214313"/>
            <a:ext cx="91440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150000"/>
              </a:lnSpc>
            </a:pPr>
            <a:r>
              <a:rPr lang="he-IL" altLang="he-IL" sz="3200" b="1" dirty="0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הצעה לחלוקת </a:t>
            </a:r>
            <a:r>
              <a:rPr lang="he-IL" altLang="he-IL" sz="3200" b="1" dirty="0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קבוצות לסיור מזרח מחזור מ"ז</a:t>
            </a:r>
            <a:endParaRPr lang="he-IL" altLang="he-IL" sz="3200" b="1" dirty="0">
              <a:solidFill>
                <a:srgbClr val="0070C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0402471"/>
              </p:ext>
            </p:extLst>
          </p:nvPr>
        </p:nvGraphicFramePr>
        <p:xfrm>
          <a:off x="0" y="790260"/>
          <a:ext cx="12039600" cy="480979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3367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367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70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91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752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רוסיה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סין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דרום קוריאה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הודו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752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Davide</a:t>
                      </a: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8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Salreno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Randal Allan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Michael</a:t>
                      </a:r>
                      <a:r>
                        <a:rPr lang="en-US" sz="18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Smith 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בנימין דה לוי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7529">
                <a:tc>
                  <a:txBody>
                    <a:bodyPr/>
                    <a:lstStyle/>
                    <a:p>
                      <a:pPr lvl="0" algn="ctr" rtl="1"/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Wong </a:t>
                      </a:r>
                      <a:r>
                        <a:rPr lang="en-US" sz="18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Kiohng</a:t>
                      </a: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Seng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Nitin Kapoor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Lars </a:t>
                      </a:r>
                      <a:r>
                        <a:rPr lang="en-US" sz="18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Maurischat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עמית ימין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71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משה אדרי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רם ארז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שחר בץ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בר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צ'צ'ק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330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חלי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קונטנטה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גל שקל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יוסי מצליח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אופיר</a:t>
                      </a:r>
                      <a:r>
                        <a:rPr lang="he-IL" b="1" baseline="0" dirty="0" smtClean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b="1" baseline="0" dirty="0" err="1" smtClean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ליוויוס</a:t>
                      </a:r>
                      <a:endParaRPr lang="he-IL" b="1" dirty="0" smtClean="0">
                        <a:solidFill>
                          <a:srgbClr val="FF0000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555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רומן גופמן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עידו מזרחי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נדב תורג'מן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סימה שפיצר</a:t>
                      </a:r>
                      <a:endParaRPr lang="he-IL" b="1" dirty="0">
                        <a:solidFill>
                          <a:srgbClr val="FF0000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7529"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עידן כץ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מיכל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מסטיי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צבי לקח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אודי שילה</a:t>
                      </a:r>
                      <a:endParaRPr lang="he-IL" b="1" dirty="0" smtClean="0">
                        <a:solidFill>
                          <a:srgbClr val="FF0000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752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אביעד אטיה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אמיר שגיא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שלומי</a:t>
                      </a:r>
                      <a:r>
                        <a:rPr lang="he-IL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טולדנו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ניצה רוגוזינסקי</a:t>
                      </a:r>
                      <a:endParaRPr lang="he-IL" b="1" dirty="0" smtClean="0">
                        <a:solidFill>
                          <a:srgbClr val="FF0000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0752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סימונה הלפרין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נורית קדוש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שלומי בן מוחה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עמיחי לוין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9763099"/>
                  </a:ext>
                </a:extLst>
              </a:tr>
              <a:tr h="40752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חיים מלכי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הראל שרעבי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9167534"/>
                  </a:ext>
                </a:extLst>
              </a:tr>
              <a:tr h="40752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גיא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גולדפרב</a:t>
                      </a: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32609"/>
                  </a:ext>
                </a:extLst>
              </a:tr>
              <a:tr h="40752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אבי קינן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939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391150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1998</TotalTime>
  <Words>87</Words>
  <Application>Microsoft Office PowerPoint</Application>
  <PresentationFormat>מסך רחב</PresentationFormat>
  <Paragraphs>41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David</vt:lpstr>
      <vt:lpstr>Times New Roman</vt:lpstr>
      <vt:lpstr>ערכת נושא Office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u23920</cp:lastModifiedBy>
  <cp:revision>69</cp:revision>
  <cp:lastPrinted>2019-08-07T11:25:50Z</cp:lastPrinted>
  <dcterms:created xsi:type="dcterms:W3CDTF">2018-06-25T07:20:32Z</dcterms:created>
  <dcterms:modified xsi:type="dcterms:W3CDTF">2019-12-24T05:45:46Z</dcterms:modified>
</cp:coreProperties>
</file>