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כ"ח/כסלו/תש"פ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הצעה לחלוקת קבוצות לסיור מזרח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700620"/>
              </p:ext>
            </p:extLst>
          </p:nvPr>
        </p:nvGraphicFramePr>
        <p:xfrm>
          <a:off x="76200" y="790260"/>
          <a:ext cx="12039600" cy="480979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1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בץ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</a:t>
                      </a:r>
                      <a:r>
                        <a:rPr lang="he-IL" b="1" baseline="0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55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גופמן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רוגוזינסקי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67534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ימין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2609"/>
                  </a:ext>
                </a:extLst>
              </a:tr>
              <a:tr h="40752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87</Words>
  <Application>Microsoft Office PowerPoint</Application>
  <PresentationFormat>מסך רחב</PresentationFormat>
  <Paragraphs>41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71</cp:revision>
  <cp:lastPrinted>2019-08-07T11:25:50Z</cp:lastPrinted>
  <dcterms:created xsi:type="dcterms:W3CDTF">2018-06-25T07:20:32Z</dcterms:created>
  <dcterms:modified xsi:type="dcterms:W3CDTF">2019-12-26T06:41:12Z</dcterms:modified>
</cp:coreProperties>
</file>