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7" r:id="rId2"/>
    <p:sldId id="360" r:id="rId3"/>
    <p:sldId id="367" r:id="rId4"/>
    <p:sldId id="365" r:id="rId5"/>
    <p:sldId id="368" r:id="rId6"/>
    <p:sldId id="366" r:id="rId7"/>
    <p:sldId id="369" r:id="rId8"/>
    <p:sldId id="342" r:id="rId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31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237829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 בבריסל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1971934"/>
            <a:ext cx="10149333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הישראלי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694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02926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שלישי 12.11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233622"/>
            <a:ext cx="10149333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17:00-19:30 – התכנסות וקבלת חדרים בבריסל: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Le </a:t>
            </a:r>
            <a:r>
              <a:rPr lang="en-US" sz="2400" b="1" dirty="0" err="1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Châtelain</a:t>
            </a:r>
            <a:r>
              <a:rPr lang="en-US" sz="24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Brussels </a:t>
            </a:r>
            <a:r>
              <a:rPr lang="en-US" sz="2400" b="1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Hotel 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Rue 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du </a:t>
            </a:r>
            <a:r>
              <a:rPr lang="en-US" sz="2400" dirty="0" err="1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Châtelain</a:t>
            </a:r>
            <a:r>
              <a:rPr lang="en-US" sz="24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17, 1000 </a:t>
            </a:r>
            <a:r>
              <a:rPr lang="en-US" sz="24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Bruxelles</a:t>
            </a:r>
            <a:r>
              <a:rPr lang="en-US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19:30-21:30 – ארוחת ערב משותפת</a:t>
            </a:r>
          </a:p>
          <a:p>
            <a:pPr algn="just">
              <a:lnSpc>
                <a:spcPct val="150000"/>
              </a:lnSpc>
            </a:pPr>
            <a:r>
              <a:rPr lang="he-IL" sz="24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21:30 – זמן חופשי</a:t>
            </a: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4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390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992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רביעי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869093"/>
            <a:ext cx="10149333" cy="743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06:30-07:15 – ארוחת בוקר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07:15-08:00 – נסיעה לפרלמנט האיחוד האירופי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08:00-08:30 – כניסה ובידוק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08:30-10:00 – סיור מודרך בפרלמנט האיחוד האירופי ומפגש עם חבר פרלמנט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10:00-10:30 – נסיעה למרכז כנסים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10:30-11:30 – שיחת שגריר ישראל לאיחוד האירופי ונאט"ו – מר אהרון לשנו-יער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11:30-12:30 – אתגרי האיחוד האירופי – יו"ר ועדה לענייני חוץ, </a:t>
            </a:r>
            <a:r>
              <a:rPr lang="en-US" sz="2000" dirty="0"/>
              <a:t>Sir Jonathan Faull </a:t>
            </a:r>
            <a:endParaRPr lang="he-IL" sz="2000" dirty="0" smtClean="0"/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09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3" y="62427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רביעי 13.11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333" y="1771384"/>
            <a:ext cx="10149333" cy="744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12:30-14:00 – ארוחת צהריים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14:00-15:00 – שיחת עם מזכירת החוץ של האיחוד האירופי, </a:t>
            </a:r>
            <a:r>
              <a:rPr lang="en-US" sz="2000" dirty="0"/>
              <a:t>Mrs. Helga </a:t>
            </a:r>
            <a:r>
              <a:rPr lang="en-US" sz="2000" dirty="0" err="1"/>
              <a:t>Schmid</a:t>
            </a:r>
            <a:r>
              <a:rPr lang="en-US" sz="2000" dirty="0"/>
              <a:t> </a:t>
            </a:r>
            <a:endParaRPr lang="he-IL" sz="2000" dirty="0" smtClean="0"/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15:00-15:30 – סיכום היום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16:00-18:00 – סיור מודרך במרכז בריסל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18:00-21:00 – זמן חופשי במרכז בריסל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21:00-21:30 – למעוניינים הסעה למלון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120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6" y="61395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חמישי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4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768" y="1485122"/>
            <a:ext cx="10149333" cy="882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06:30-07:30 – ארוחת בוקר, זיכוי חדרים והעמסת אוטובוס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07:30-08:00 – נסיעה למטה נאט"ו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08:00-09:00 – כניסה ובידוק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09:00-09:30 – מדיניות נאט"ו כלפי התפתחויות בזירה הגלובאלית, עוזר מזכ"ל נאט"ו לענייני מדיניות חוץ, </a:t>
            </a:r>
            <a:r>
              <a:rPr lang="en-US" sz="2000" dirty="0"/>
              <a:t>Ambassador Bettina </a:t>
            </a:r>
            <a:r>
              <a:rPr lang="en-US" sz="2000" dirty="0" err="1"/>
              <a:t>Cadenbach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09:30-10:15 – סקירה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10:15-11:00 – סקירה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11:00-12:00 – סקירה בנושא המערכת המבצעית של נאט"ו, עוזר מזכ"ל נאט"ו לנושאים מבצעיים, </a:t>
            </a:r>
            <a:r>
              <a:rPr lang="en-US" sz="2000" dirty="0"/>
              <a:t>Mr. Jonathan Parish</a:t>
            </a: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12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547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– יום חמישי 14.11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561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85" y="1652931"/>
            <a:ext cx="10149333" cy="886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12:00-13:15 – ארוחת צהריים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13:15-14:45 – פאנל שגרירים לנאט"ו בהנחיית ר' תחום צפון אפריקה </a:t>
            </a:r>
            <a:r>
              <a:rPr lang="he-IL" sz="20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והמזה"ת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בחטיבה המדינית, </a:t>
            </a:r>
            <a:r>
              <a:rPr lang="en-US" sz="2000" dirty="0"/>
              <a:t>Mr. Giovanni Romani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	שגרירי יוון </a:t>
            </a:r>
            <a:r>
              <a:rPr lang="en-US" sz="2000" dirty="0"/>
              <a:t>Ambassador </a:t>
            </a:r>
            <a:r>
              <a:rPr lang="en-US" sz="2000" dirty="0" err="1"/>
              <a:t>Spiros</a:t>
            </a:r>
            <a:r>
              <a:rPr lang="en-US" sz="2000" dirty="0"/>
              <a:t> </a:t>
            </a:r>
            <a:r>
              <a:rPr lang="en-US" sz="2000" dirty="0" err="1" smtClean="0"/>
              <a:t>Lambridis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בריטניה</a:t>
            </a:r>
            <a:r>
              <a:rPr lang="en-US" sz="2000" dirty="0"/>
              <a:t>Ambassador Mrs. Sarah </a:t>
            </a:r>
            <a:r>
              <a:rPr lang="en-US" sz="2000" dirty="0" err="1" smtClean="0"/>
              <a:t>MacIntosh</a:t>
            </a:r>
            <a:r>
              <a:rPr lang="en-US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שגריר גרמניה </a:t>
            </a:r>
            <a:r>
              <a:rPr lang="en-US" sz="2000" dirty="0"/>
              <a:t>Ambassador Hans Dieter Lucas </a:t>
            </a:r>
            <a:endParaRPr lang="he-IL" sz="2000" dirty="0"/>
          </a:p>
          <a:p>
            <a:pPr>
              <a:lnSpc>
                <a:spcPct val="150000"/>
              </a:lnSpc>
            </a:pPr>
            <a:r>
              <a:rPr lang="he-IL" sz="2000" dirty="0" smtClean="0"/>
              <a:t> </a:t>
            </a: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14:45-15:30 – סיכום הסיור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15:30-16:00 – נסיעה לשדה התעופה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18:15-23:35 – טיסה בריסל – תל אביב</a:t>
            </a:r>
          </a:p>
          <a:p>
            <a:pPr>
              <a:lnSpc>
                <a:spcPct val="150000"/>
              </a:lnSpc>
            </a:pPr>
            <a:r>
              <a:rPr lang="he-IL" sz="20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63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919" y="5523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86" y="1379285"/>
            <a:ext cx="10255951" cy="682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לבוש – חליפות בשני הימים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חובת השתתפות בכל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המופעים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חלוקת תשורות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דרכון ותעודות 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הקפדה על לוחות זמנים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הנחיות ביטחון אישי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הסעות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לשדה התעופה וחזרה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ארוחות, אש"ל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ביטוח</a:t>
            </a: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טלפונים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754380" lvl="2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spcBef>
                <a:spcPts val="1200"/>
              </a:spcBef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/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/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12782</TotalTime>
  <Words>311</Words>
  <Application>Microsoft Office PowerPoint</Application>
  <PresentationFormat>מסך רחב</PresentationFormat>
  <Paragraphs>106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Tahoma</vt:lpstr>
      <vt:lpstr>Times New Roman</vt:lpstr>
      <vt:lpstr>ערכת נושא Office</vt:lpstr>
      <vt:lpstr>המכללה לביטחון לאומי – מחזור מ"ז</vt:lpstr>
      <vt:lpstr>מטרות הסיור</vt:lpstr>
      <vt:lpstr>לו"ז – יום שלישי 12.11</vt:lpstr>
      <vt:lpstr>לו"ז – יום רביעי 13.11</vt:lpstr>
      <vt:lpstr>לו"ז – יום רביעי 13.11</vt:lpstr>
      <vt:lpstr>לו"ז – יום חמישי 14.11</vt:lpstr>
      <vt:lpstr>לו"ז – יום חמישי 14.11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351</cp:revision>
  <cp:lastPrinted>2019-09-04T04:53:51Z</cp:lastPrinted>
  <dcterms:created xsi:type="dcterms:W3CDTF">2017-08-17T05:53:13Z</dcterms:created>
  <dcterms:modified xsi:type="dcterms:W3CDTF">2019-10-31T06:23:46Z</dcterms:modified>
</cp:coreProperties>
</file>