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מיומנות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ימי שני 08:30-12:00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18885"/>
              </p:ext>
            </p:extLst>
          </p:nvPr>
        </p:nvGraphicFramePr>
        <p:xfrm>
          <a:off x="901333" y="555128"/>
          <a:ext cx="10951029" cy="57672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קבלת החלטות ובקרה / פרופ' שלמה מזרחי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מיומנויות של בכירות / ד"ר 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הירשמן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00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70290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בחירה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ימי שני 13:00-16:00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04069"/>
              </p:ext>
            </p:extLst>
          </p:nvPr>
        </p:nvGraphicFramePr>
        <p:xfrm>
          <a:off x="152400" y="555128"/>
          <a:ext cx="12039600" cy="59339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חוץ ודיפלומטיה / ד"ר עמנואל נבון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החברה הישראלית והביטחון הלאומי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ד"ר אביעד רובין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62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194</Words>
  <Application>Microsoft Office PowerPoint</Application>
  <PresentationFormat>מסך רחב</PresentationFormat>
  <Paragraphs>78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80</cp:revision>
  <cp:lastPrinted>2019-09-23T18:15:20Z</cp:lastPrinted>
  <dcterms:created xsi:type="dcterms:W3CDTF">2018-06-25T07:20:32Z</dcterms:created>
  <dcterms:modified xsi:type="dcterms:W3CDTF">2019-11-03T10:01:20Z</dcterms:modified>
</cp:coreProperties>
</file>