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1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412E28"/>
    <a:srgbClr val="65433E"/>
    <a:srgbClr val="3D2A21"/>
    <a:srgbClr val="46332D"/>
    <a:srgbClr val="2D1B11"/>
    <a:srgbClr val="5D3D3D"/>
    <a:srgbClr val="313129"/>
    <a:srgbClr val="322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524AB-5B5A-43DF-948F-D5BEA0E6AF58}" v="71" dt="2020-10-24T07:59:37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יוס קרא" userId="665ee2a1c2cc18f4" providerId="LiveId" clId="{AD8524AB-5B5A-43DF-948F-D5BEA0E6AF58}"/>
    <pc:docChg chg="undo custSel addSld delSld modSld sldOrd">
      <pc:chgData name="יוס קרא" userId="665ee2a1c2cc18f4" providerId="LiveId" clId="{AD8524AB-5B5A-43DF-948F-D5BEA0E6AF58}" dt="2020-10-24T08:00:55.205" v="2062" actId="20577"/>
      <pc:docMkLst>
        <pc:docMk/>
      </pc:docMkLst>
      <pc:sldChg chg="addSp delSp modSp">
        <pc:chgData name="יוס קרא" userId="665ee2a1c2cc18f4" providerId="LiveId" clId="{AD8524AB-5B5A-43DF-948F-D5BEA0E6AF58}" dt="2020-10-24T08:00:55.205" v="2062" actId="20577"/>
        <pc:sldMkLst>
          <pc:docMk/>
          <pc:sldMk cId="3102043599" sldId="256"/>
        </pc:sldMkLst>
        <pc:spChg chg="del">
          <ac:chgData name="יוס קרא" userId="665ee2a1c2cc18f4" providerId="LiveId" clId="{AD8524AB-5B5A-43DF-948F-D5BEA0E6AF58}" dt="2020-10-20T19:44:10.660" v="632" actId="478"/>
          <ac:spMkLst>
            <pc:docMk/>
            <pc:sldMk cId="3102043599" sldId="256"/>
            <ac:spMk id="3" creationId="{99227CBB-F62D-46C0-B7BA-75E144903E72}"/>
          </ac:spMkLst>
        </pc:spChg>
        <pc:spChg chg="add mod">
          <ac:chgData name="יוס קרא" userId="665ee2a1c2cc18f4" providerId="LiveId" clId="{AD8524AB-5B5A-43DF-948F-D5BEA0E6AF58}" dt="2020-10-24T08:00:55.205" v="2062" actId="20577"/>
          <ac:spMkLst>
            <pc:docMk/>
            <pc:sldMk cId="3102043599" sldId="256"/>
            <ac:spMk id="6" creationId="{02830CDF-9E60-473B-B924-59E8114613A6}"/>
          </ac:spMkLst>
        </pc:spChg>
        <pc:spChg chg="add mod">
          <ac:chgData name="יוס קרא" userId="665ee2a1c2cc18f4" providerId="LiveId" clId="{AD8524AB-5B5A-43DF-948F-D5BEA0E6AF58}" dt="2020-10-20T19:48:17.197" v="700" actId="207"/>
          <ac:spMkLst>
            <pc:docMk/>
            <pc:sldMk cId="3102043599" sldId="256"/>
            <ac:spMk id="21" creationId="{FBB0B5E5-95B4-490C-A2B6-C102D45BD339}"/>
          </ac:spMkLst>
        </pc:spChg>
        <pc:spChg chg="add mod">
          <ac:chgData name="יוס קרא" userId="665ee2a1c2cc18f4" providerId="LiveId" clId="{AD8524AB-5B5A-43DF-948F-D5BEA0E6AF58}" dt="2020-10-20T19:53:10.799" v="739" actId="1076"/>
          <ac:spMkLst>
            <pc:docMk/>
            <pc:sldMk cId="3102043599" sldId="256"/>
            <ac:spMk id="22" creationId="{ADE6B60A-1E99-4718-B775-40B5EF9D1E35}"/>
          </ac:spMkLst>
        </pc:spChg>
        <pc:spChg chg="add mod">
          <ac:chgData name="יוס קרא" userId="665ee2a1c2cc18f4" providerId="LiveId" clId="{AD8524AB-5B5A-43DF-948F-D5BEA0E6AF58}" dt="2020-10-20T19:53:27.863" v="743" actId="1076"/>
          <ac:spMkLst>
            <pc:docMk/>
            <pc:sldMk cId="3102043599" sldId="256"/>
            <ac:spMk id="26" creationId="{2356085B-E522-4BCA-B45A-8FEFE4950716}"/>
          </ac:spMkLst>
        </pc:spChg>
        <pc:spChg chg="add mod">
          <ac:chgData name="יוס קרא" userId="665ee2a1c2cc18f4" providerId="LiveId" clId="{AD8524AB-5B5A-43DF-948F-D5BEA0E6AF58}" dt="2020-10-20T19:53:38.126" v="752" actId="20577"/>
          <ac:spMkLst>
            <pc:docMk/>
            <pc:sldMk cId="3102043599" sldId="256"/>
            <ac:spMk id="27" creationId="{D19E256D-F223-4BBD-9903-10C0F5D2D232}"/>
          </ac:spMkLst>
        </pc:spChg>
        <pc:spChg chg="add mod">
          <ac:chgData name="יוס קרא" userId="665ee2a1c2cc18f4" providerId="LiveId" clId="{AD8524AB-5B5A-43DF-948F-D5BEA0E6AF58}" dt="2020-10-20T19:54:41.564" v="771" actId="403"/>
          <ac:spMkLst>
            <pc:docMk/>
            <pc:sldMk cId="3102043599" sldId="256"/>
            <ac:spMk id="28" creationId="{99D09D89-1A8E-4F2B-B208-BC9543DDCFE3}"/>
          </ac:spMkLst>
        </pc:spChg>
        <pc:picChg chg="del">
          <ac:chgData name="יוס קרא" userId="665ee2a1c2cc18f4" providerId="LiveId" clId="{AD8524AB-5B5A-43DF-948F-D5BEA0E6AF58}" dt="2020-10-20T19:44:03.682" v="629" actId="478"/>
          <ac:picMkLst>
            <pc:docMk/>
            <pc:sldMk cId="3102043599" sldId="256"/>
            <ac:picMk id="2" creationId="{59B568B1-5DF1-4B23-9517-1A58057A56E9}"/>
          </ac:picMkLst>
        </pc:picChg>
        <pc:picChg chg="del">
          <ac:chgData name="יוס קרא" userId="665ee2a1c2cc18f4" providerId="LiveId" clId="{AD8524AB-5B5A-43DF-948F-D5BEA0E6AF58}" dt="2020-10-20T19:44:07.248" v="631" actId="478"/>
          <ac:picMkLst>
            <pc:docMk/>
            <pc:sldMk cId="3102043599" sldId="256"/>
            <ac:picMk id="4" creationId="{072F7B8F-5D8A-44EA-A9D0-0A0F3DA3B748}"/>
          </ac:picMkLst>
        </pc:picChg>
        <pc:picChg chg="del">
          <ac:chgData name="יוס קרא" userId="665ee2a1c2cc18f4" providerId="LiveId" clId="{AD8524AB-5B5A-43DF-948F-D5BEA0E6AF58}" dt="2020-10-20T19:44:05.432" v="630" actId="478"/>
          <ac:picMkLst>
            <pc:docMk/>
            <pc:sldMk cId="3102043599" sldId="256"/>
            <ac:picMk id="5" creationId="{C65E4F3D-50AD-49D9-BD45-03D1A6F21163}"/>
          </ac:picMkLst>
        </pc:picChg>
        <pc:picChg chg="add del mod">
          <ac:chgData name="יוס קרא" userId="665ee2a1c2cc18f4" providerId="LiveId" clId="{AD8524AB-5B5A-43DF-948F-D5BEA0E6AF58}" dt="2020-10-20T19:49:09.185" v="705" actId="478"/>
          <ac:picMkLst>
            <pc:docMk/>
            <pc:sldMk cId="3102043599" sldId="256"/>
            <ac:picMk id="7" creationId="{2A60FC98-4F12-4E5D-8FB2-63E59F3F8F0B}"/>
          </ac:picMkLst>
        </pc:picChg>
        <pc:picChg chg="add mod">
          <ac:chgData name="יוס קרא" userId="665ee2a1c2cc18f4" providerId="LiveId" clId="{AD8524AB-5B5A-43DF-948F-D5BEA0E6AF58}" dt="2020-10-20T19:51:02.078" v="716" actId="14100"/>
          <ac:picMkLst>
            <pc:docMk/>
            <pc:sldMk cId="3102043599" sldId="256"/>
            <ac:picMk id="8" creationId="{B60F2FC9-2BFA-4A27-8EB9-9FDF525488EA}"/>
          </ac:picMkLst>
        </pc:picChg>
        <pc:picChg chg="add mod">
          <ac:chgData name="יוס קרא" userId="665ee2a1c2cc18f4" providerId="LiveId" clId="{AD8524AB-5B5A-43DF-948F-D5BEA0E6AF58}" dt="2020-10-20T19:50:58.046" v="715" actId="14100"/>
          <ac:picMkLst>
            <pc:docMk/>
            <pc:sldMk cId="3102043599" sldId="256"/>
            <ac:picMk id="9" creationId="{CC94C935-CE4C-47B8-A644-C70A825B8D38}"/>
          </ac:picMkLst>
        </pc:picChg>
        <pc:picChg chg="del">
          <ac:chgData name="יוס קרא" userId="665ee2a1c2cc18f4" providerId="LiveId" clId="{AD8524AB-5B5A-43DF-948F-D5BEA0E6AF58}" dt="2020-10-20T19:44:13.678" v="633" actId="478"/>
          <ac:picMkLst>
            <pc:docMk/>
            <pc:sldMk cId="3102043599" sldId="256"/>
            <ac:picMk id="1026" creationId="{8FB231BF-1F3B-4A58-BF56-E05B1C2093C0}"/>
          </ac:picMkLst>
        </pc:picChg>
        <pc:picChg chg="del">
          <ac:chgData name="יוס קרא" userId="665ee2a1c2cc18f4" providerId="LiveId" clId="{AD8524AB-5B5A-43DF-948F-D5BEA0E6AF58}" dt="2020-10-20T19:43:46.816" v="628" actId="478"/>
          <ac:picMkLst>
            <pc:docMk/>
            <pc:sldMk cId="3102043599" sldId="256"/>
            <ac:picMk id="2050" creationId="{E77E38BD-F822-4C12-B74C-C935965E5F19}"/>
          </ac:picMkLst>
        </pc:picChg>
      </pc:sldChg>
      <pc:sldChg chg="addSp delSp modSp">
        <pc:chgData name="יוס קרא" userId="665ee2a1c2cc18f4" providerId="LiveId" clId="{AD8524AB-5B5A-43DF-948F-D5BEA0E6AF58}" dt="2020-10-24T07:57:44.722" v="2042" actId="478"/>
        <pc:sldMkLst>
          <pc:docMk/>
          <pc:sldMk cId="582724680" sldId="257"/>
        </pc:sldMkLst>
        <pc:spChg chg="add del mod">
          <ac:chgData name="יוס קרא" userId="665ee2a1c2cc18f4" providerId="LiveId" clId="{AD8524AB-5B5A-43DF-948F-D5BEA0E6AF58}" dt="2020-10-23T16:00:03.283" v="1426" actId="478"/>
          <ac:spMkLst>
            <pc:docMk/>
            <pc:sldMk cId="582724680" sldId="257"/>
            <ac:spMk id="2" creationId="{BD8BFCB8-3017-472B-88D7-A3363BB1E79C}"/>
          </ac:spMkLst>
        </pc:spChg>
        <pc:spChg chg="mod">
          <ac:chgData name="יוס קרא" userId="665ee2a1c2cc18f4" providerId="LiveId" clId="{AD8524AB-5B5A-43DF-948F-D5BEA0E6AF58}" dt="2020-10-24T07:14:09.873" v="1963" actId="20577"/>
          <ac:spMkLst>
            <pc:docMk/>
            <pc:sldMk cId="582724680" sldId="257"/>
            <ac:spMk id="4" creationId="{5E14DF9D-F51C-4156-BE55-A4607B96C429}"/>
          </ac:spMkLst>
        </pc:spChg>
        <pc:spChg chg="add del mod">
          <ac:chgData name="יוס קרא" userId="665ee2a1c2cc18f4" providerId="LiveId" clId="{AD8524AB-5B5A-43DF-948F-D5BEA0E6AF58}" dt="2020-10-24T06:49:04.664" v="1489" actId="478"/>
          <ac:spMkLst>
            <pc:docMk/>
            <pc:sldMk cId="582724680" sldId="257"/>
            <ac:spMk id="5" creationId="{A8791BBF-24BE-4C43-9351-9A0EBB4FECDE}"/>
          </ac:spMkLst>
        </pc:spChg>
        <pc:spChg chg="add mod">
          <ac:chgData name="יוס קרא" userId="665ee2a1c2cc18f4" providerId="LiveId" clId="{AD8524AB-5B5A-43DF-948F-D5BEA0E6AF58}" dt="2020-10-24T06:50:43.379" v="1521" actId="1076"/>
          <ac:spMkLst>
            <pc:docMk/>
            <pc:sldMk cId="582724680" sldId="257"/>
            <ac:spMk id="7" creationId="{5BE6FAEF-691A-4368-AFC4-F9F6F23AC58A}"/>
          </ac:spMkLst>
        </pc:spChg>
        <pc:spChg chg="add mod">
          <ac:chgData name="יוס קרא" userId="665ee2a1c2cc18f4" providerId="LiveId" clId="{AD8524AB-5B5A-43DF-948F-D5BEA0E6AF58}" dt="2020-10-24T06:50:43.379" v="1521" actId="1076"/>
          <ac:spMkLst>
            <pc:docMk/>
            <pc:sldMk cId="582724680" sldId="257"/>
            <ac:spMk id="8" creationId="{C93602D3-D29F-43D0-A093-4ED14C53204B}"/>
          </ac:spMkLst>
        </pc:spChg>
        <pc:spChg chg="add mod">
          <ac:chgData name="יוס קרא" userId="665ee2a1c2cc18f4" providerId="LiveId" clId="{AD8524AB-5B5A-43DF-948F-D5BEA0E6AF58}" dt="2020-10-24T06:50:56.236" v="1523" actId="207"/>
          <ac:spMkLst>
            <pc:docMk/>
            <pc:sldMk cId="582724680" sldId="257"/>
            <ac:spMk id="9" creationId="{A9ACF322-0BCC-4DD7-BE7A-F0EEBC1AD6E7}"/>
          </ac:spMkLst>
        </pc:spChg>
        <pc:spChg chg="add mod">
          <ac:chgData name="יוס קרא" userId="665ee2a1c2cc18f4" providerId="LiveId" clId="{AD8524AB-5B5A-43DF-948F-D5BEA0E6AF58}" dt="2020-10-24T06:50:43.379" v="1521" actId="1076"/>
          <ac:spMkLst>
            <pc:docMk/>
            <pc:sldMk cId="582724680" sldId="257"/>
            <ac:spMk id="10" creationId="{F8808150-E232-426A-A2CC-9043377E199D}"/>
          </ac:spMkLst>
        </pc:spChg>
        <pc:spChg chg="add mod">
          <ac:chgData name="יוס קרא" userId="665ee2a1c2cc18f4" providerId="LiveId" clId="{AD8524AB-5B5A-43DF-948F-D5BEA0E6AF58}" dt="2020-10-24T06:50:43.379" v="1521" actId="1076"/>
          <ac:spMkLst>
            <pc:docMk/>
            <pc:sldMk cId="582724680" sldId="257"/>
            <ac:spMk id="11" creationId="{9629C87B-BBF8-4E6C-97F3-88E7A86E95BB}"/>
          </ac:spMkLst>
        </pc:spChg>
        <pc:spChg chg="add mod">
          <ac:chgData name="יוס קרא" userId="665ee2a1c2cc18f4" providerId="LiveId" clId="{AD8524AB-5B5A-43DF-948F-D5BEA0E6AF58}" dt="2020-10-24T06:50:43.379" v="1521" actId="1076"/>
          <ac:spMkLst>
            <pc:docMk/>
            <pc:sldMk cId="582724680" sldId="257"/>
            <ac:spMk id="12" creationId="{CC275729-7C80-4237-BBE7-D00215B03872}"/>
          </ac:spMkLst>
        </pc:spChg>
        <pc:picChg chg="add del mod">
          <ac:chgData name="יוס קרא" userId="665ee2a1c2cc18f4" providerId="LiveId" clId="{AD8524AB-5B5A-43DF-948F-D5BEA0E6AF58}" dt="2020-10-24T07:57:44.722" v="2042" actId="478"/>
          <ac:picMkLst>
            <pc:docMk/>
            <pc:sldMk cId="582724680" sldId="257"/>
            <ac:picMk id="2" creationId="{B442D917-ECA5-4EBD-A636-139854CD20AB}"/>
          </ac:picMkLst>
        </pc:picChg>
        <pc:picChg chg="add mod">
          <ac:chgData name="יוס קרא" userId="665ee2a1c2cc18f4" providerId="LiveId" clId="{AD8524AB-5B5A-43DF-948F-D5BEA0E6AF58}" dt="2020-10-24T06:50:43.379" v="1521" actId="1076"/>
          <ac:picMkLst>
            <pc:docMk/>
            <pc:sldMk cId="582724680" sldId="257"/>
            <ac:picMk id="6" creationId="{064DB08D-D79B-4604-9211-D17739688DCA}"/>
          </ac:picMkLst>
        </pc:picChg>
      </pc:sldChg>
      <pc:sldChg chg="del">
        <pc:chgData name="יוס קרא" userId="665ee2a1c2cc18f4" providerId="LiveId" clId="{AD8524AB-5B5A-43DF-948F-D5BEA0E6AF58}" dt="2020-10-20T10:06:44.797" v="297" actId="2696"/>
        <pc:sldMkLst>
          <pc:docMk/>
          <pc:sldMk cId="3677881958" sldId="258"/>
        </pc:sldMkLst>
      </pc:sldChg>
      <pc:sldChg chg="modSp">
        <pc:chgData name="יוס קרא" userId="665ee2a1c2cc18f4" providerId="LiveId" clId="{AD8524AB-5B5A-43DF-948F-D5BEA0E6AF58}" dt="2020-10-24T06:56:54.522" v="1694" actId="14100"/>
        <pc:sldMkLst>
          <pc:docMk/>
          <pc:sldMk cId="4199650866" sldId="261"/>
        </pc:sldMkLst>
        <pc:spChg chg="mod">
          <ac:chgData name="יוס קרא" userId="665ee2a1c2cc18f4" providerId="LiveId" clId="{AD8524AB-5B5A-43DF-948F-D5BEA0E6AF58}" dt="2020-10-20T20:10:28.224" v="1277" actId="20577"/>
          <ac:spMkLst>
            <pc:docMk/>
            <pc:sldMk cId="4199650866" sldId="261"/>
            <ac:spMk id="3" creationId="{00A4A928-973E-4C0A-9288-F5A311892BC0}"/>
          </ac:spMkLst>
        </pc:spChg>
        <pc:spChg chg="mod">
          <ac:chgData name="יוס קרא" userId="665ee2a1c2cc18f4" providerId="LiveId" clId="{AD8524AB-5B5A-43DF-948F-D5BEA0E6AF58}" dt="2020-10-24T06:56:54.522" v="1694" actId="14100"/>
          <ac:spMkLst>
            <pc:docMk/>
            <pc:sldMk cId="4199650866" sldId="261"/>
            <ac:spMk id="29" creationId="{2AC8D4B5-E047-46BA-A525-D8248F4BA68C}"/>
          </ac:spMkLst>
        </pc:spChg>
      </pc:sldChg>
      <pc:sldChg chg="del">
        <pc:chgData name="יוס קרא" userId="665ee2a1c2cc18f4" providerId="LiveId" clId="{AD8524AB-5B5A-43DF-948F-D5BEA0E6AF58}" dt="2020-10-20T20:10:39.075" v="1278" actId="2696"/>
        <pc:sldMkLst>
          <pc:docMk/>
          <pc:sldMk cId="564216156" sldId="262"/>
        </pc:sldMkLst>
      </pc:sldChg>
      <pc:sldChg chg="addSp delSp modSp add">
        <pc:chgData name="יוס קרא" userId="665ee2a1c2cc18f4" providerId="LiveId" clId="{AD8524AB-5B5A-43DF-948F-D5BEA0E6AF58}" dt="2020-10-24T07:38:31.231" v="1986" actId="14100"/>
        <pc:sldMkLst>
          <pc:docMk/>
          <pc:sldMk cId="905315123" sldId="263"/>
        </pc:sldMkLst>
        <pc:spChg chg="del">
          <ac:chgData name="יוס קרא" userId="665ee2a1c2cc18f4" providerId="LiveId" clId="{AD8524AB-5B5A-43DF-948F-D5BEA0E6AF58}" dt="2020-10-20T10:09:24.088" v="431" actId="478"/>
          <ac:spMkLst>
            <pc:docMk/>
            <pc:sldMk cId="905315123" sldId="263"/>
            <ac:spMk id="2" creationId="{BD8BFCB8-3017-472B-88D7-A3363BB1E79C}"/>
          </ac:spMkLst>
        </pc:spChg>
        <pc:spChg chg="mod">
          <ac:chgData name="יוס קרא" userId="665ee2a1c2cc18f4" providerId="LiveId" clId="{AD8524AB-5B5A-43DF-948F-D5BEA0E6AF58}" dt="2020-10-20T10:07:51.435" v="346" actId="20577"/>
          <ac:spMkLst>
            <pc:docMk/>
            <pc:sldMk cId="905315123" sldId="263"/>
            <ac:spMk id="3" creationId="{00A4A928-973E-4C0A-9288-F5A311892BC0}"/>
          </ac:spMkLst>
        </pc:spChg>
        <pc:spChg chg="mod">
          <ac:chgData name="יוס קרא" userId="665ee2a1c2cc18f4" providerId="LiveId" clId="{AD8524AB-5B5A-43DF-948F-D5BEA0E6AF58}" dt="2020-10-24T06:53:27.696" v="1600" actId="20577"/>
          <ac:spMkLst>
            <pc:docMk/>
            <pc:sldMk cId="905315123" sldId="263"/>
            <ac:spMk id="4" creationId="{5E14DF9D-F51C-4156-BE55-A4607B96C429}"/>
          </ac:spMkLst>
        </pc:spChg>
        <pc:spChg chg="del">
          <ac:chgData name="יוס קרא" userId="665ee2a1c2cc18f4" providerId="LiveId" clId="{AD8524AB-5B5A-43DF-948F-D5BEA0E6AF58}" dt="2020-10-20T10:09:24.088" v="431" actId="478"/>
          <ac:spMkLst>
            <pc:docMk/>
            <pc:sldMk cId="905315123" sldId="263"/>
            <ac:spMk id="5" creationId="{A8791BBF-24BE-4C43-9351-9A0EBB4FECDE}"/>
          </ac:spMkLst>
        </pc:spChg>
        <pc:picChg chg="add mod">
          <ac:chgData name="יוס קרא" userId="665ee2a1c2cc18f4" providerId="LiveId" clId="{AD8524AB-5B5A-43DF-948F-D5BEA0E6AF58}" dt="2020-10-24T07:38:31.231" v="1986" actId="14100"/>
          <ac:picMkLst>
            <pc:docMk/>
            <pc:sldMk cId="905315123" sldId="263"/>
            <ac:picMk id="2" creationId="{D00AD705-E202-4393-B93F-4B06C3229939}"/>
          </ac:picMkLst>
        </pc:picChg>
      </pc:sldChg>
      <pc:sldChg chg="addSp modSp add">
        <pc:chgData name="יוס קרא" userId="665ee2a1c2cc18f4" providerId="LiveId" clId="{AD8524AB-5B5A-43DF-948F-D5BEA0E6AF58}" dt="2020-10-24T07:55:41.102" v="2026" actId="1076"/>
        <pc:sldMkLst>
          <pc:docMk/>
          <pc:sldMk cId="2074322415" sldId="264"/>
        </pc:sldMkLst>
        <pc:spChg chg="mod">
          <ac:chgData name="יוס קרא" userId="665ee2a1c2cc18f4" providerId="LiveId" clId="{AD8524AB-5B5A-43DF-948F-D5BEA0E6AF58}" dt="2020-10-24T06:54:16.171" v="1629" actId="20577"/>
          <ac:spMkLst>
            <pc:docMk/>
            <pc:sldMk cId="2074322415" sldId="264"/>
            <ac:spMk id="3" creationId="{00A4A928-973E-4C0A-9288-F5A311892BC0}"/>
          </ac:spMkLst>
        </pc:spChg>
        <pc:spChg chg="mod">
          <ac:chgData name="יוס קרא" userId="665ee2a1c2cc18f4" providerId="LiveId" clId="{AD8524AB-5B5A-43DF-948F-D5BEA0E6AF58}" dt="2020-10-24T06:55:10.141" v="1667" actId="20577"/>
          <ac:spMkLst>
            <pc:docMk/>
            <pc:sldMk cId="2074322415" sldId="264"/>
            <ac:spMk id="4" creationId="{5E14DF9D-F51C-4156-BE55-A4607B96C429}"/>
          </ac:spMkLst>
        </pc:spChg>
        <pc:picChg chg="add mod">
          <ac:chgData name="יוס קרא" userId="665ee2a1c2cc18f4" providerId="LiveId" clId="{AD8524AB-5B5A-43DF-948F-D5BEA0E6AF58}" dt="2020-10-24T07:55:29.881" v="2025" actId="1076"/>
          <ac:picMkLst>
            <pc:docMk/>
            <pc:sldMk cId="2074322415" sldId="264"/>
            <ac:picMk id="2" creationId="{FD177FD4-0506-41B4-9984-2536D7FDC7E4}"/>
          </ac:picMkLst>
        </pc:picChg>
        <pc:picChg chg="add mod">
          <ac:chgData name="יוס קרא" userId="665ee2a1c2cc18f4" providerId="LiveId" clId="{AD8524AB-5B5A-43DF-948F-D5BEA0E6AF58}" dt="2020-10-24T07:55:41.102" v="2026" actId="1076"/>
          <ac:picMkLst>
            <pc:docMk/>
            <pc:sldMk cId="2074322415" sldId="264"/>
            <ac:picMk id="5" creationId="{0D5352DB-37B8-4537-8706-BB61FCDD8819}"/>
          </ac:picMkLst>
        </pc:picChg>
      </pc:sldChg>
      <pc:sldChg chg="modSp add">
        <pc:chgData name="יוס קרא" userId="665ee2a1c2cc18f4" providerId="LiveId" clId="{AD8524AB-5B5A-43DF-948F-D5BEA0E6AF58}" dt="2020-10-24T06:56:31.142" v="1692" actId="1076"/>
        <pc:sldMkLst>
          <pc:docMk/>
          <pc:sldMk cId="4091027410" sldId="265"/>
        </pc:sldMkLst>
        <pc:spChg chg="mod">
          <ac:chgData name="יוס קרא" userId="665ee2a1c2cc18f4" providerId="LiveId" clId="{AD8524AB-5B5A-43DF-948F-D5BEA0E6AF58}" dt="2020-10-20T19:59:28.637" v="850" actId="20577"/>
          <ac:spMkLst>
            <pc:docMk/>
            <pc:sldMk cId="4091027410" sldId="265"/>
            <ac:spMk id="3" creationId="{00A4A928-973E-4C0A-9288-F5A311892BC0}"/>
          </ac:spMkLst>
        </pc:spChg>
        <pc:spChg chg="mod">
          <ac:chgData name="יוס קרא" userId="665ee2a1c2cc18f4" providerId="LiveId" clId="{AD8524AB-5B5A-43DF-948F-D5BEA0E6AF58}" dt="2020-10-24T06:56:31.142" v="1692" actId="1076"/>
          <ac:spMkLst>
            <pc:docMk/>
            <pc:sldMk cId="4091027410" sldId="265"/>
            <ac:spMk id="4" creationId="{5E14DF9D-F51C-4156-BE55-A4607B96C429}"/>
          </ac:spMkLst>
        </pc:spChg>
      </pc:sldChg>
      <pc:sldChg chg="modSp add">
        <pc:chgData name="יוס קרא" userId="665ee2a1c2cc18f4" providerId="LiveId" clId="{AD8524AB-5B5A-43DF-948F-D5BEA0E6AF58}" dt="2020-10-24T07:03:06.159" v="1750" actId="1076"/>
        <pc:sldMkLst>
          <pc:docMk/>
          <pc:sldMk cId="3008790893" sldId="266"/>
        </pc:sldMkLst>
        <pc:spChg chg="mod">
          <ac:chgData name="יוס קרא" userId="665ee2a1c2cc18f4" providerId="LiveId" clId="{AD8524AB-5B5A-43DF-948F-D5BEA0E6AF58}" dt="2020-10-24T06:57:25.718" v="1695" actId="113"/>
          <ac:spMkLst>
            <pc:docMk/>
            <pc:sldMk cId="3008790893" sldId="266"/>
            <ac:spMk id="3" creationId="{00A4A928-973E-4C0A-9288-F5A311892BC0}"/>
          </ac:spMkLst>
        </pc:spChg>
        <pc:spChg chg="mod">
          <ac:chgData name="יוס קרא" userId="665ee2a1c2cc18f4" providerId="LiveId" clId="{AD8524AB-5B5A-43DF-948F-D5BEA0E6AF58}" dt="2020-10-24T07:03:06.159" v="1750" actId="1076"/>
          <ac:spMkLst>
            <pc:docMk/>
            <pc:sldMk cId="3008790893" sldId="266"/>
            <ac:spMk id="29" creationId="{2AC8D4B5-E047-46BA-A525-D8248F4BA68C}"/>
          </ac:spMkLst>
        </pc:spChg>
      </pc:sldChg>
      <pc:sldChg chg="modSp add ord">
        <pc:chgData name="יוס קרא" userId="665ee2a1c2cc18f4" providerId="LiveId" clId="{AD8524AB-5B5A-43DF-948F-D5BEA0E6AF58}" dt="2020-10-24T07:02:58.412" v="1749" actId="1076"/>
        <pc:sldMkLst>
          <pc:docMk/>
          <pc:sldMk cId="2936533956" sldId="267"/>
        </pc:sldMkLst>
        <pc:spChg chg="mod">
          <ac:chgData name="יוס קרא" userId="665ee2a1c2cc18f4" providerId="LiveId" clId="{AD8524AB-5B5A-43DF-948F-D5BEA0E6AF58}" dt="2020-10-24T06:57:31.140" v="1696" actId="113"/>
          <ac:spMkLst>
            <pc:docMk/>
            <pc:sldMk cId="2936533956" sldId="267"/>
            <ac:spMk id="3" creationId="{00A4A928-973E-4C0A-9288-F5A311892BC0}"/>
          </ac:spMkLst>
        </pc:spChg>
        <pc:spChg chg="mod">
          <ac:chgData name="יוס קרא" userId="665ee2a1c2cc18f4" providerId="LiveId" clId="{AD8524AB-5B5A-43DF-948F-D5BEA0E6AF58}" dt="2020-10-24T07:02:58.412" v="1749" actId="1076"/>
          <ac:spMkLst>
            <pc:docMk/>
            <pc:sldMk cId="2936533956" sldId="267"/>
            <ac:spMk id="29" creationId="{2AC8D4B5-E047-46BA-A525-D8248F4BA68C}"/>
          </ac:spMkLst>
        </pc:spChg>
      </pc:sldChg>
      <pc:sldChg chg="addSp modSp add ord">
        <pc:chgData name="יוס קרא" userId="665ee2a1c2cc18f4" providerId="LiveId" clId="{AD8524AB-5B5A-43DF-948F-D5BEA0E6AF58}" dt="2020-10-24T07:58:14.880" v="2048" actId="1076"/>
        <pc:sldMkLst>
          <pc:docMk/>
          <pc:sldMk cId="820234745" sldId="268"/>
        </pc:sldMkLst>
        <pc:spChg chg="mod">
          <ac:chgData name="יוס קרא" userId="665ee2a1c2cc18f4" providerId="LiveId" clId="{AD8524AB-5B5A-43DF-948F-D5BEA0E6AF58}" dt="2020-10-24T07:05:53.086" v="1762" actId="20577"/>
          <ac:spMkLst>
            <pc:docMk/>
            <pc:sldMk cId="820234745" sldId="268"/>
            <ac:spMk id="3" creationId="{00A4A928-973E-4C0A-9288-F5A311892BC0}"/>
          </ac:spMkLst>
        </pc:spChg>
        <pc:spChg chg="mod">
          <ac:chgData name="יוס קרא" userId="665ee2a1c2cc18f4" providerId="LiveId" clId="{AD8524AB-5B5A-43DF-948F-D5BEA0E6AF58}" dt="2020-10-24T07:58:08.966" v="2045" actId="1076"/>
          <ac:spMkLst>
            <pc:docMk/>
            <pc:sldMk cId="820234745" sldId="268"/>
            <ac:spMk id="4" creationId="{5E14DF9D-F51C-4156-BE55-A4607B96C429}"/>
          </ac:spMkLst>
        </pc:spChg>
        <pc:picChg chg="add mod">
          <ac:chgData name="יוס קרא" userId="665ee2a1c2cc18f4" providerId="LiveId" clId="{AD8524AB-5B5A-43DF-948F-D5BEA0E6AF58}" dt="2020-10-24T07:58:14.880" v="2048" actId="1076"/>
          <ac:picMkLst>
            <pc:docMk/>
            <pc:sldMk cId="820234745" sldId="268"/>
            <ac:picMk id="2" creationId="{6E1A3B26-DB7E-4EA9-AB95-73F035EFBA7C}"/>
          </ac:picMkLst>
        </pc:picChg>
      </pc:sldChg>
      <pc:sldChg chg="addSp delSp modSp add del">
        <pc:chgData name="יוס קרא" userId="665ee2a1c2cc18f4" providerId="LiveId" clId="{AD8524AB-5B5A-43DF-948F-D5BEA0E6AF58}" dt="2020-10-24T07:58:23.700" v="2049" actId="2696"/>
        <pc:sldMkLst>
          <pc:docMk/>
          <pc:sldMk cId="3327382379" sldId="269"/>
        </pc:sldMkLst>
        <pc:spChg chg="del">
          <ac:chgData name="יוס קרא" userId="665ee2a1c2cc18f4" providerId="LiveId" clId="{AD8524AB-5B5A-43DF-948F-D5BEA0E6AF58}" dt="2020-10-24T07:33:50.943" v="1965" actId="478"/>
          <ac:spMkLst>
            <pc:docMk/>
            <pc:sldMk cId="3327382379" sldId="269"/>
            <ac:spMk id="4" creationId="{5E14DF9D-F51C-4156-BE55-A4607B96C429}"/>
          </ac:spMkLst>
        </pc:spChg>
        <pc:picChg chg="add del mod modCrop">
          <ac:chgData name="יוס קרא" userId="665ee2a1c2cc18f4" providerId="LiveId" clId="{AD8524AB-5B5A-43DF-948F-D5BEA0E6AF58}" dt="2020-10-24T07:56:15.964" v="2032" actId="478"/>
          <ac:picMkLst>
            <pc:docMk/>
            <pc:sldMk cId="3327382379" sldId="269"/>
            <ac:picMk id="5" creationId="{2AF7A0A8-B902-463F-A459-3BC22666B1B7}"/>
          </ac:picMkLst>
        </pc:picChg>
        <pc:picChg chg="add del mod">
          <ac:chgData name="יוס קרא" userId="665ee2a1c2cc18f4" providerId="LiveId" clId="{AD8524AB-5B5A-43DF-948F-D5BEA0E6AF58}" dt="2020-10-24T07:38:38.353" v="1987" actId="478"/>
          <ac:picMkLst>
            <pc:docMk/>
            <pc:sldMk cId="3327382379" sldId="269"/>
            <ac:picMk id="6" creationId="{4B86B620-6EE9-4D31-8F13-2DC55DA4622E}"/>
          </ac:picMkLst>
        </pc:picChg>
        <pc:picChg chg="add del mod modCrop">
          <ac:chgData name="יוס קרא" userId="665ee2a1c2cc18f4" providerId="LiveId" clId="{AD8524AB-5B5A-43DF-948F-D5BEA0E6AF58}" dt="2020-10-24T07:51:36.849" v="1998" actId="478"/>
          <ac:picMkLst>
            <pc:docMk/>
            <pc:sldMk cId="3327382379" sldId="269"/>
            <ac:picMk id="7" creationId="{9660B082-FD10-43C2-9907-DEA36421E951}"/>
          </ac:picMkLst>
        </pc:picChg>
        <pc:picChg chg="add del mod">
          <ac:chgData name="יוס קרא" userId="665ee2a1c2cc18f4" providerId="LiveId" clId="{AD8524AB-5B5A-43DF-948F-D5BEA0E6AF58}" dt="2020-10-24T07:51:38.652" v="1999" actId="478"/>
          <ac:picMkLst>
            <pc:docMk/>
            <pc:sldMk cId="3327382379" sldId="269"/>
            <ac:picMk id="8" creationId="{5FF86D90-A59D-4030-8ECF-583F31E0BD21}"/>
          </ac:picMkLst>
        </pc:picChg>
        <pc:picChg chg="add mod modCrop">
          <ac:chgData name="יוס קרא" userId="665ee2a1c2cc18f4" providerId="LiveId" clId="{AD8524AB-5B5A-43DF-948F-D5BEA0E6AF58}" dt="2020-10-24T07:56:25.813" v="2034" actId="732"/>
          <ac:picMkLst>
            <pc:docMk/>
            <pc:sldMk cId="3327382379" sldId="269"/>
            <ac:picMk id="9" creationId="{7657CB07-4337-48F1-9E51-53B3B7530F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136" y="211547"/>
            <a:ext cx="10222992" cy="9372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88136" y="1274853"/>
            <a:ext cx="10222992" cy="1241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88136" y="378146"/>
            <a:ext cx="10222992" cy="82382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515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653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277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350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e-I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80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680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013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896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78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991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578BBC9-56A3-4F1D-95AC-493FE210D3E8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8F3B1D0-5666-4934-84B6-7C4E165E24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25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87DEBA14-FDA2-45EF-9928-4F56DAB2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6994"/>
            <a:ext cx="1217216" cy="863632"/>
          </a:xfrm>
          <a:custGeom>
            <a:avLst/>
            <a:gdLst>
              <a:gd name="connsiteX0" fmla="*/ 0 w 1217216"/>
              <a:gd name="connsiteY0" fmla="*/ 0 h 863632"/>
              <a:gd name="connsiteX1" fmla="*/ 1217216 w 1217216"/>
              <a:gd name="connsiteY1" fmla="*/ 0 h 863632"/>
              <a:gd name="connsiteX2" fmla="*/ 1217216 w 1217216"/>
              <a:gd name="connsiteY2" fmla="*/ 863632 h 863632"/>
              <a:gd name="connsiteX3" fmla="*/ 0 w 1217216"/>
              <a:gd name="connsiteY3" fmla="*/ 863632 h 8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216" h="863632">
                <a:moveTo>
                  <a:pt x="0" y="0"/>
                </a:moveTo>
                <a:lnTo>
                  <a:pt x="1217216" y="0"/>
                </a:lnTo>
                <a:lnTo>
                  <a:pt x="1217216" y="863632"/>
                </a:lnTo>
                <a:lnTo>
                  <a:pt x="0" y="863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Right Triangle 136">
            <a:extLst>
              <a:ext uri="{FF2B5EF4-FFF2-40B4-BE49-F238E27FC236}">
                <a16:creationId xmlns:a16="http://schemas.microsoft.com/office/drawing/2014/main" id="{E1FB3D03-386F-4B20-BFF7-5A6FF3C2D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29562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9581B7DD-04B3-4856-8C61-59D7A3F65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5" y="2837669"/>
            <a:ext cx="2344059" cy="3416073"/>
          </a:xfrm>
          <a:custGeom>
            <a:avLst/>
            <a:gdLst>
              <a:gd name="connsiteX0" fmla="*/ 0 w 2344059"/>
              <a:gd name="connsiteY0" fmla="*/ 0 h 3416073"/>
              <a:gd name="connsiteX1" fmla="*/ 2344059 w 2344059"/>
              <a:gd name="connsiteY1" fmla="*/ 0 h 3416073"/>
              <a:gd name="connsiteX2" fmla="*/ 2344059 w 2344059"/>
              <a:gd name="connsiteY2" fmla="*/ 3416073 h 3416073"/>
              <a:gd name="connsiteX3" fmla="*/ 0 w 2344059"/>
              <a:gd name="connsiteY3" fmla="*/ 3416073 h 34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059" h="3416073">
                <a:moveTo>
                  <a:pt x="0" y="0"/>
                </a:moveTo>
                <a:lnTo>
                  <a:pt x="2344059" y="0"/>
                </a:lnTo>
                <a:lnTo>
                  <a:pt x="2344059" y="3416073"/>
                </a:lnTo>
                <a:lnTo>
                  <a:pt x="0" y="3416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Right Triangle 140">
            <a:extLst>
              <a:ext uri="{FF2B5EF4-FFF2-40B4-BE49-F238E27FC236}">
                <a16:creationId xmlns:a16="http://schemas.microsoft.com/office/drawing/2014/main" id="{1F3C359C-B3DD-4FB2-A6F9-1D519B65BA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EB2088F-2F1B-43DE-957F-CF2F16D53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00" y="2828369"/>
            <a:ext cx="3471464" cy="2557932"/>
          </a:xfrm>
          <a:custGeom>
            <a:avLst/>
            <a:gdLst>
              <a:gd name="connsiteX0" fmla="*/ 0 w 3471464"/>
              <a:gd name="connsiteY0" fmla="*/ 0 h 2557932"/>
              <a:gd name="connsiteX1" fmla="*/ 3471464 w 3471464"/>
              <a:gd name="connsiteY1" fmla="*/ 0 h 2557932"/>
              <a:gd name="connsiteX2" fmla="*/ 3471464 w 3471464"/>
              <a:gd name="connsiteY2" fmla="*/ 2557932 h 2557932"/>
              <a:gd name="connsiteX3" fmla="*/ 0 w 3471464"/>
              <a:gd name="connsiteY3" fmla="*/ 2557932 h 25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464" h="2557932">
                <a:moveTo>
                  <a:pt x="0" y="0"/>
                </a:moveTo>
                <a:lnTo>
                  <a:pt x="3471464" y="0"/>
                </a:lnTo>
                <a:lnTo>
                  <a:pt x="3471464" y="2557932"/>
                </a:lnTo>
                <a:lnTo>
                  <a:pt x="0" y="25579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FF417D09-0122-4227-8FDD-2C4C19C683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9841" y="604258"/>
            <a:ext cx="1990594" cy="2254327"/>
          </a:xfrm>
          <a:custGeom>
            <a:avLst/>
            <a:gdLst>
              <a:gd name="connsiteX0" fmla="*/ 0 w 1990594"/>
              <a:gd name="connsiteY0" fmla="*/ 0 h 2254327"/>
              <a:gd name="connsiteX1" fmla="*/ 1990594 w 1990594"/>
              <a:gd name="connsiteY1" fmla="*/ 0 h 2254327"/>
              <a:gd name="connsiteX2" fmla="*/ 1990594 w 1990594"/>
              <a:gd name="connsiteY2" fmla="*/ 2254327 h 2254327"/>
              <a:gd name="connsiteX3" fmla="*/ 0 w 1990594"/>
              <a:gd name="connsiteY3" fmla="*/ 2254327 h 22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594" h="2254327">
                <a:moveTo>
                  <a:pt x="0" y="0"/>
                </a:moveTo>
                <a:lnTo>
                  <a:pt x="1990594" y="0"/>
                </a:lnTo>
                <a:lnTo>
                  <a:pt x="1990594" y="2254327"/>
                </a:lnTo>
                <a:lnTo>
                  <a:pt x="0" y="22543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Right Triangle 146">
            <a:extLst>
              <a:ext uri="{FF2B5EF4-FFF2-40B4-BE49-F238E27FC236}">
                <a16:creationId xmlns:a16="http://schemas.microsoft.com/office/drawing/2014/main" id="{FF35A874-2690-497F-80A0-036750494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9390" y="576989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ight Triangle 148">
            <a:extLst>
              <a:ext uri="{FF2B5EF4-FFF2-40B4-BE49-F238E27FC236}">
                <a16:creationId xmlns:a16="http://schemas.microsoft.com/office/drawing/2014/main" id="{297C449B-67BB-4D99-86C4-E6ECDEA69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4934" y="633344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8C9D831B-1474-4A35-98F0-2826A355C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ight Triangle 152">
            <a:extLst>
              <a:ext uri="{FF2B5EF4-FFF2-40B4-BE49-F238E27FC236}">
                <a16:creationId xmlns:a16="http://schemas.microsoft.com/office/drawing/2014/main" id="{946410AA-0894-4BBC-A1E1-6BB8EF472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1600" y="3243308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Right Triangle 154">
            <a:extLst>
              <a:ext uri="{FF2B5EF4-FFF2-40B4-BE49-F238E27FC236}">
                <a16:creationId xmlns:a16="http://schemas.microsoft.com/office/drawing/2014/main" id="{21908082-D0BB-4FF0-A90D-6B6B3DE2AE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6013" y="2827175"/>
            <a:ext cx="1092260" cy="2560320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9419A395-0EE8-465E-9AAC-375DF289D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3205" y="631297"/>
            <a:ext cx="3837241" cy="5581640"/>
          </a:xfrm>
          <a:custGeom>
            <a:avLst/>
            <a:gdLst>
              <a:gd name="connsiteX0" fmla="*/ 0 w 3837241"/>
              <a:gd name="connsiteY0" fmla="*/ 0 h 5581640"/>
              <a:gd name="connsiteX1" fmla="*/ 3837241 w 3837241"/>
              <a:gd name="connsiteY1" fmla="*/ 0 h 5581640"/>
              <a:gd name="connsiteX2" fmla="*/ 3837241 w 3837241"/>
              <a:gd name="connsiteY2" fmla="*/ 5581640 h 5581640"/>
              <a:gd name="connsiteX3" fmla="*/ 0 w 3837241"/>
              <a:gd name="connsiteY3" fmla="*/ 5581640 h 558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241" h="5581640">
                <a:moveTo>
                  <a:pt x="0" y="0"/>
                </a:moveTo>
                <a:lnTo>
                  <a:pt x="3837241" y="0"/>
                </a:lnTo>
                <a:lnTo>
                  <a:pt x="3837241" y="5581640"/>
                </a:lnTo>
                <a:lnTo>
                  <a:pt x="0" y="55816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2830CDF-9E60-473B-B924-59E8114613A6}"/>
              </a:ext>
            </a:extLst>
          </p:cNvPr>
          <p:cNvSpPr txBox="1"/>
          <p:nvPr/>
        </p:nvSpPr>
        <p:spPr>
          <a:xfrm>
            <a:off x="7740534" y="626995"/>
            <a:ext cx="3821340" cy="558164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noAutofit/>
          </a:bodyPr>
          <a:lstStyle/>
          <a:p>
            <a:pPr algn="ctr" rtl="1"/>
            <a:endParaRPr lang="he-IL" sz="3600" b="1" dirty="0">
              <a:solidFill>
                <a:srgbClr val="0000FF"/>
              </a:solidFill>
            </a:endParaRPr>
          </a:p>
          <a:p>
            <a:pPr algn="ctr" rtl="1"/>
            <a:r>
              <a:rPr lang="he-IL" sz="3600" b="1" dirty="0">
                <a:solidFill>
                  <a:srgbClr val="0000FF"/>
                </a:solidFill>
              </a:rPr>
              <a:t>השקעות זרות בתשתיות לאומיות קריטיות</a:t>
            </a:r>
          </a:p>
          <a:p>
            <a:pPr algn="ctr" rtl="1"/>
            <a:endParaRPr lang="he-IL" sz="3600" b="1" dirty="0">
              <a:solidFill>
                <a:srgbClr val="0000FF"/>
              </a:solidFill>
            </a:endParaRPr>
          </a:p>
          <a:p>
            <a:pPr algn="ctr" rtl="1"/>
            <a:endParaRPr lang="he-IL" sz="3600" b="1" dirty="0">
              <a:solidFill>
                <a:srgbClr val="0000FF"/>
              </a:solidFill>
            </a:endParaRPr>
          </a:p>
          <a:p>
            <a:pPr algn="ctr" rtl="1"/>
            <a:endParaRPr lang="he-IL" sz="3600" b="1" dirty="0">
              <a:solidFill>
                <a:srgbClr val="0000FF"/>
              </a:solidFill>
            </a:endParaRPr>
          </a:p>
          <a:p>
            <a:pPr algn="ctr" rtl="1"/>
            <a:endParaRPr lang="he-IL" sz="3600" b="1" dirty="0">
              <a:solidFill>
                <a:srgbClr val="0000FF"/>
              </a:solidFill>
            </a:endParaRPr>
          </a:p>
          <a:p>
            <a:pPr algn="ctr" rtl="1"/>
            <a:endParaRPr lang="he-IL" sz="3600" b="1" dirty="0">
              <a:solidFill>
                <a:srgbClr val="0000FF"/>
              </a:solidFill>
            </a:endParaRPr>
          </a:p>
          <a:p>
            <a:pPr algn="ctr" rtl="1"/>
            <a:endParaRPr lang="he-IL" sz="3600" b="1" dirty="0">
              <a:solidFill>
                <a:srgbClr val="0000FF"/>
              </a:solidFill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FBB0B5E5-95B4-490C-A2B6-C102D45BD339}"/>
              </a:ext>
            </a:extLst>
          </p:cNvPr>
          <p:cNvSpPr txBox="1"/>
          <p:nvPr/>
        </p:nvSpPr>
        <p:spPr>
          <a:xfrm>
            <a:off x="7740534" y="3668542"/>
            <a:ext cx="396563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3600" b="1" dirty="0">
                <a:solidFill>
                  <a:srgbClr val="0000FF"/>
                </a:solidFill>
              </a:rPr>
              <a:t>Foreign investment in critical national infrastructure</a:t>
            </a:r>
            <a:endParaRPr lang="he-IL" sz="3600" b="1" dirty="0">
              <a:solidFill>
                <a:srgbClr val="0000FF"/>
              </a:solidFill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DE6B60A-1E99-4718-B775-40B5EF9D1E35}"/>
              </a:ext>
            </a:extLst>
          </p:cNvPr>
          <p:cNvSpPr txBox="1"/>
          <p:nvPr/>
        </p:nvSpPr>
        <p:spPr>
          <a:xfrm>
            <a:off x="45556" y="891718"/>
            <a:ext cx="2386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000" b="1" dirty="0">
                <a:solidFill>
                  <a:srgbClr val="FF0000"/>
                </a:solidFill>
              </a:rPr>
              <a:t>Covid-19</a:t>
            </a:r>
            <a:endParaRPr lang="he-IL" sz="2000" b="1" dirty="0">
              <a:solidFill>
                <a:srgbClr val="FF0000"/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60F2FC9-2BFA-4A27-8EB9-9FDF5254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84" y="2837669"/>
            <a:ext cx="2372908" cy="157369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C94C935-CE4C-47B8-A644-C70A825B8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53" y="4524502"/>
            <a:ext cx="2368781" cy="1743075"/>
          </a:xfrm>
          <a:prstGeom prst="rect">
            <a:avLst/>
          </a:prstGeom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2356085B-E522-4BCA-B45A-8FEFE4950716}"/>
              </a:ext>
            </a:extLst>
          </p:cNvPr>
          <p:cNvSpPr txBox="1"/>
          <p:nvPr/>
        </p:nvSpPr>
        <p:spPr>
          <a:xfrm>
            <a:off x="2860400" y="1948626"/>
            <a:ext cx="22094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3200" b="1" dirty="0">
                <a:solidFill>
                  <a:srgbClr val="0000FF"/>
                </a:solidFill>
              </a:rPr>
              <a:t>Economy</a:t>
            </a:r>
            <a:endParaRPr lang="he-IL" sz="3200" b="1" dirty="0">
              <a:solidFill>
                <a:srgbClr val="0000FF"/>
              </a:solidFill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D19E256D-F223-4BBD-9903-10C0F5D2D232}"/>
              </a:ext>
            </a:extLst>
          </p:cNvPr>
          <p:cNvSpPr txBox="1"/>
          <p:nvPr/>
        </p:nvSpPr>
        <p:spPr>
          <a:xfrm>
            <a:off x="2822842" y="1010687"/>
            <a:ext cx="22094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dirty="0">
                <a:solidFill>
                  <a:srgbClr val="0000FF"/>
                </a:solidFill>
              </a:rPr>
              <a:t>כלכלה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99D09D89-1A8E-4F2B-B208-BC9543DDCFE3}"/>
              </a:ext>
            </a:extLst>
          </p:cNvPr>
          <p:cNvSpPr txBox="1"/>
          <p:nvPr/>
        </p:nvSpPr>
        <p:spPr>
          <a:xfrm>
            <a:off x="3899510" y="3498002"/>
            <a:ext cx="396563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4000" b="1" dirty="0">
                <a:solidFill>
                  <a:srgbClr val="0000FF"/>
                </a:solidFill>
              </a:rPr>
              <a:t>National</a:t>
            </a:r>
          </a:p>
          <a:p>
            <a:pPr algn="ctr" rtl="1"/>
            <a:r>
              <a:rPr lang="en-US" sz="4000" b="1" dirty="0">
                <a:solidFill>
                  <a:srgbClr val="0000FF"/>
                </a:solidFill>
              </a:rPr>
              <a:t>security</a:t>
            </a:r>
            <a:endParaRPr lang="he-IL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3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0A4A928-973E-4C0A-9288-F5A311892BC0}"/>
              </a:ext>
            </a:extLst>
          </p:cNvPr>
          <p:cNvSpPr txBox="1"/>
          <p:nvPr/>
        </p:nvSpPr>
        <p:spPr>
          <a:xfrm>
            <a:off x="1683172" y="154598"/>
            <a:ext cx="94402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>
                <a:latin typeface="Baskerville Old Face" panose="02020602080505020303" pitchFamily="18" charset="0"/>
              </a:rPr>
              <a:t>רקע</a:t>
            </a:r>
            <a:endParaRPr lang="he-IL" sz="6000" b="1" dirty="0">
              <a:latin typeface="Bahnschrift" panose="020B0502040204020203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E14DF9D-F51C-4156-BE55-A4607B96C429}"/>
              </a:ext>
            </a:extLst>
          </p:cNvPr>
          <p:cNvSpPr txBox="1"/>
          <p:nvPr/>
        </p:nvSpPr>
        <p:spPr>
          <a:xfrm>
            <a:off x="963510" y="1780785"/>
            <a:ext cx="10451466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800" b="1" dirty="0"/>
              <a:t>השקעות זרות בתשתיות לאומיות כמגמה מתעצמת בעולם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800" b="1" dirty="0"/>
              <a:t>השפעת התופעה על הבטחון הלאומי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800" b="1" dirty="0"/>
              <a:t>תפיסת עולם של סין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800" b="1" dirty="0"/>
              <a:t>השלכות כלכליות רחבות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800" b="1" dirty="0"/>
              <a:t>בין מדינות לחברות פרטיות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he-IL" sz="2800" b="1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64DB08D-D79B-4604-9211-D1773968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96" y="3047881"/>
            <a:ext cx="4082518" cy="2621518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BE6FAEF-691A-4368-AFC4-F9F6F23AC58A}"/>
              </a:ext>
            </a:extLst>
          </p:cNvPr>
          <p:cNvSpPr txBox="1"/>
          <p:nvPr/>
        </p:nvSpPr>
        <p:spPr>
          <a:xfrm>
            <a:off x="3968722" y="5605651"/>
            <a:ext cx="16400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solidFill>
                  <a:srgbClr val="0000FF"/>
                </a:solidFill>
              </a:rPr>
              <a:t>הזדמנויות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93602D3-D29F-43D0-A093-4ED14C53204B}"/>
              </a:ext>
            </a:extLst>
          </p:cNvPr>
          <p:cNvSpPr txBox="1"/>
          <p:nvPr/>
        </p:nvSpPr>
        <p:spPr>
          <a:xfrm rot="21046899">
            <a:off x="3688252" y="4972492"/>
            <a:ext cx="1859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>
                <a:solidFill>
                  <a:srgbClr val="002060"/>
                </a:solidFill>
              </a:rPr>
              <a:t>פיתוח כלכלי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9ACF322-0BCC-4DD7-BE7A-F0EEBC1AD6E7}"/>
              </a:ext>
            </a:extLst>
          </p:cNvPr>
          <p:cNvSpPr txBox="1"/>
          <p:nvPr/>
        </p:nvSpPr>
        <p:spPr>
          <a:xfrm>
            <a:off x="1364334" y="5605651"/>
            <a:ext cx="16400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solidFill>
                  <a:srgbClr val="FF0000"/>
                </a:solidFill>
              </a:rPr>
              <a:t>סיכונים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8808150-E232-426A-A2CC-9043377E199D}"/>
              </a:ext>
            </a:extLst>
          </p:cNvPr>
          <p:cNvSpPr txBox="1"/>
          <p:nvPr/>
        </p:nvSpPr>
        <p:spPr>
          <a:xfrm rot="651378">
            <a:off x="3859156" y="4383118"/>
            <a:ext cx="1859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>
                <a:solidFill>
                  <a:srgbClr val="002060"/>
                </a:solidFill>
              </a:rPr>
              <a:t>שותפויות בינ"ל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629C87B-BBF8-4E6C-97F3-88E7A86E95BB}"/>
              </a:ext>
            </a:extLst>
          </p:cNvPr>
          <p:cNvSpPr txBox="1"/>
          <p:nvPr/>
        </p:nvSpPr>
        <p:spPr>
          <a:xfrm rot="651378">
            <a:off x="1308933" y="4754679"/>
            <a:ext cx="1859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>
                <a:solidFill>
                  <a:srgbClr val="002060"/>
                </a:solidFill>
              </a:rPr>
              <a:t>תלות במשקיעה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C275729-7C80-4237-BBE7-D00215B03872}"/>
              </a:ext>
            </a:extLst>
          </p:cNvPr>
          <p:cNvSpPr txBox="1"/>
          <p:nvPr/>
        </p:nvSpPr>
        <p:spPr>
          <a:xfrm>
            <a:off x="963510" y="4282123"/>
            <a:ext cx="22464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>
                <a:solidFill>
                  <a:srgbClr val="002060"/>
                </a:solidFill>
              </a:rPr>
              <a:t>נגישות מדינה זרה</a:t>
            </a:r>
          </a:p>
        </p:txBody>
      </p:sp>
    </p:spTree>
    <p:extLst>
      <p:ext uri="{BB962C8B-B14F-4D97-AF65-F5344CB8AC3E}">
        <p14:creationId xmlns:p14="http://schemas.microsoft.com/office/powerpoint/2010/main" val="58272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0A4A928-973E-4C0A-9288-F5A311892BC0}"/>
              </a:ext>
            </a:extLst>
          </p:cNvPr>
          <p:cNvSpPr txBox="1"/>
          <p:nvPr/>
        </p:nvSpPr>
        <p:spPr>
          <a:xfrm>
            <a:off x="671934" y="154598"/>
            <a:ext cx="104514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>
                <a:latin typeface="Baskerville Old Face" panose="02020602080505020303" pitchFamily="18" charset="0"/>
              </a:rPr>
              <a:t>השפעת ה'קורונה' </a:t>
            </a:r>
            <a:endParaRPr lang="he-IL" sz="6000" b="1" dirty="0">
              <a:latin typeface="Bahnschrift" panose="020B0502040204020203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E14DF9D-F51C-4156-BE55-A4607B96C429}"/>
              </a:ext>
            </a:extLst>
          </p:cNvPr>
          <p:cNvSpPr txBox="1"/>
          <p:nvPr/>
        </p:nvSpPr>
        <p:spPr>
          <a:xfrm>
            <a:off x="956413" y="1595021"/>
            <a:ext cx="10451466" cy="3270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  <a:defRPr sz="2800" b="1"/>
            </a:lvl1pPr>
          </a:lstStyle>
          <a:p>
            <a:r>
              <a:rPr lang="he-IL" dirty="0"/>
              <a:t>השפעה קריטית על הכלכלה העולמית</a:t>
            </a:r>
          </a:p>
          <a:p>
            <a:r>
              <a:rPr lang="he-IL" dirty="0"/>
              <a:t>התכנסות מדינות משקיעות לכלכלת פנים</a:t>
            </a:r>
          </a:p>
          <a:p>
            <a:r>
              <a:rPr lang="he-IL" dirty="0"/>
              <a:t>מדינות ללא עומק כלכלי תלויות בסיוע חיצוני</a:t>
            </a:r>
          </a:p>
          <a:p>
            <a:r>
              <a:rPr lang="he-IL" dirty="0"/>
              <a:t>מיקוד בטווח הקצר</a:t>
            </a:r>
          </a:p>
          <a:p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00AD705-E202-4393-B93F-4B06C322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82" y="1744291"/>
            <a:ext cx="3747118" cy="45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0A4A928-973E-4C0A-9288-F5A311892BC0}"/>
              </a:ext>
            </a:extLst>
          </p:cNvPr>
          <p:cNvSpPr txBox="1"/>
          <p:nvPr/>
        </p:nvSpPr>
        <p:spPr>
          <a:xfrm>
            <a:off x="671934" y="154598"/>
            <a:ext cx="104514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>
                <a:latin typeface="Baskerville Old Face" panose="02020602080505020303" pitchFamily="18" charset="0"/>
              </a:rPr>
              <a:t>השקעות זרות בישראל</a:t>
            </a:r>
            <a:endParaRPr lang="he-IL" sz="6000" b="1" dirty="0">
              <a:latin typeface="Bahnschrift" panose="020B0502040204020203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E14DF9D-F51C-4156-BE55-A4607B96C429}"/>
              </a:ext>
            </a:extLst>
          </p:cNvPr>
          <p:cNvSpPr txBox="1"/>
          <p:nvPr/>
        </p:nvSpPr>
        <p:spPr>
          <a:xfrm>
            <a:off x="956413" y="1595021"/>
            <a:ext cx="1045146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3200" b="1" dirty="0"/>
              <a:t>השקעות זרות – רכבת קלה וכו'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3200" b="1" dirty="0"/>
              <a:t>כלכלה חזקה, דרוג אשראי גבוה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3200" b="1" dirty="0"/>
              <a:t>מנגנון לפיקוח על השקעות זרות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3200" b="1" dirty="0"/>
              <a:t>דו"ח מבקר המדינה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he-IL" sz="3200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D177FD4-0506-41B4-9984-2536D7FDC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7833">
            <a:off x="2314307" y="1899870"/>
            <a:ext cx="3426255" cy="411848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D5352DB-37B8-4537-8706-BB61FCDD8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1597">
            <a:off x="394188" y="3397635"/>
            <a:ext cx="2989239" cy="28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2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0A4A928-973E-4C0A-9288-F5A311892BC0}"/>
              </a:ext>
            </a:extLst>
          </p:cNvPr>
          <p:cNvSpPr txBox="1"/>
          <p:nvPr/>
        </p:nvSpPr>
        <p:spPr>
          <a:xfrm>
            <a:off x="671934" y="154598"/>
            <a:ext cx="104514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>
                <a:latin typeface="Baskerville Old Face" panose="02020602080505020303" pitchFamily="18" charset="0"/>
              </a:rPr>
              <a:t>שאלת המחקר</a:t>
            </a:r>
            <a:endParaRPr lang="he-IL" sz="6000" b="1" dirty="0">
              <a:latin typeface="Bahnschrift" panose="020B0502040204020203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E14DF9D-F51C-4156-BE55-A4607B96C429}"/>
              </a:ext>
            </a:extLst>
          </p:cNvPr>
          <p:cNvSpPr txBox="1"/>
          <p:nvPr/>
        </p:nvSpPr>
        <p:spPr>
          <a:xfrm>
            <a:off x="870267" y="2036311"/>
            <a:ext cx="10451466" cy="27853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4000" b="1" dirty="0">
                <a:solidFill>
                  <a:srgbClr val="0000FF"/>
                </a:solidFill>
              </a:rPr>
              <a:t>בחינת השפעת ההשקעות הזרות בתשתיות לאומיות קריטיות על הבטחון הלאומי בדגש על המישור הכלכלי וניתוח השלכות ה'קורונה' על הנושא</a:t>
            </a:r>
          </a:p>
        </p:txBody>
      </p:sp>
    </p:spTree>
    <p:extLst>
      <p:ext uri="{BB962C8B-B14F-4D97-AF65-F5344CB8AC3E}">
        <p14:creationId xmlns:p14="http://schemas.microsoft.com/office/powerpoint/2010/main" val="409102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roup 22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122" name="Rectangle 23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3" name="Rectangle 23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24" name="Group 235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25" name="Oval 237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0A4A928-973E-4C0A-9288-F5A311892BC0}"/>
              </a:ext>
            </a:extLst>
          </p:cNvPr>
          <p:cNvSpPr txBox="1"/>
          <p:nvPr/>
        </p:nvSpPr>
        <p:spPr>
          <a:xfrm>
            <a:off x="7543956" y="2493780"/>
            <a:ext cx="4285775" cy="2104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6000" b="1" cap="all" dirty="0">
                <a:solidFill>
                  <a:schemeClr val="bg1">
                    <a:shade val="97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בכל </a:t>
            </a:r>
            <a:r>
              <a:rPr lang="he-IL" sz="6000" b="1" cap="all" dirty="0" err="1">
                <a:solidFill>
                  <a:schemeClr val="bg1">
                    <a:shade val="97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דפ"א</a:t>
            </a:r>
            <a:endParaRPr lang="en-US" sz="3000" b="1" cap="all" dirty="0">
              <a:solidFill>
                <a:schemeClr val="bg1">
                  <a:shade val="97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AC8D4B5-E047-46BA-A525-D8248F4BA68C}"/>
              </a:ext>
            </a:extLst>
          </p:cNvPr>
          <p:cNvSpPr txBox="1"/>
          <p:nvPr/>
        </p:nvSpPr>
        <p:spPr>
          <a:xfrm>
            <a:off x="362269" y="977869"/>
            <a:ext cx="698223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מה נחשבת לתשתית לאומית במאה ה-21 ? </a:t>
            </a:r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endParaRPr lang="he-IL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תשתיות רכות מול  תשתיות פיסיות.</a:t>
            </a:r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endParaRPr lang="he-IL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מהן התשתיות הלאומיות הקריטיות לביטחון לאומי במדינת ישראל?</a:t>
            </a:r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endParaRPr lang="he-IL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מהן המגמות בהשקעות בינלאומיות בתשתיות לאומיות בעולם ובישראל.</a:t>
            </a:r>
            <a:endParaRPr lang="en-US" sz="2400" b="1" dirty="0"/>
          </a:p>
          <a:p>
            <a:pPr lvl="0" algn="r" rtl="1"/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419965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roup 22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122" name="Rectangle 23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3" name="Rectangle 23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24" name="Group 235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25" name="Oval 237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0A4A928-973E-4C0A-9288-F5A311892BC0}"/>
              </a:ext>
            </a:extLst>
          </p:cNvPr>
          <p:cNvSpPr txBox="1"/>
          <p:nvPr/>
        </p:nvSpPr>
        <p:spPr>
          <a:xfrm>
            <a:off x="7543956" y="2493780"/>
            <a:ext cx="4285775" cy="2104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6000" cap="all" dirty="0" err="1">
                <a:solidFill>
                  <a:schemeClr val="bg1">
                    <a:shade val="97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דפ"א</a:t>
            </a:r>
            <a:r>
              <a:rPr lang="he-IL" sz="6000" cap="all" dirty="0">
                <a:solidFill>
                  <a:schemeClr val="bg1">
                    <a:shade val="97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א': </a:t>
            </a:r>
            <a:r>
              <a:rPr lang="he-IL" sz="6000" b="1" cap="all" dirty="0">
                <a:solidFill>
                  <a:schemeClr val="bg1">
                    <a:shade val="97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השפעת ה'קורונה'</a:t>
            </a:r>
            <a:endParaRPr lang="en-US" sz="3000" b="1" cap="all" dirty="0">
              <a:solidFill>
                <a:schemeClr val="bg1">
                  <a:shade val="97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AC8D4B5-E047-46BA-A525-D8248F4BA68C}"/>
              </a:ext>
            </a:extLst>
          </p:cNvPr>
          <p:cNvSpPr txBox="1"/>
          <p:nvPr/>
        </p:nvSpPr>
        <p:spPr>
          <a:xfrm>
            <a:off x="-67095" y="381109"/>
            <a:ext cx="736768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כיצד צפויה להשפיע מגפת הקורונה על תמונת ההשקעות הזרות בארץ ובעולם?</a:t>
            </a:r>
            <a:endParaRPr lang="en-US" sz="2400" b="1" dirty="0"/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השפעת המגיפה על מפת הסיכונים וההזדמנויות בהשקעות זרות על תשתיות לאומיות במדינת ישראל.</a:t>
            </a:r>
            <a:endParaRPr lang="en-US" sz="2400" b="1" dirty="0"/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השפעת על המנגנונים שמפעילות מדינות שונות לפיקוח על השקעות זרות?</a:t>
            </a:r>
            <a:endParaRPr lang="en-US" sz="2400" b="1" dirty="0"/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האם וכיצד על ישראל לעדכן את מנגנוני הפיקוח על השקעות זרות בתשתיות ותעשיות רגישות במדינה?</a:t>
            </a:r>
            <a:endParaRPr lang="en-US" sz="2400" b="1" dirty="0"/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המלצות בחתך תשתיות ותעשיות (שירותים, פיזיות, בטחוני, אזרחי)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879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roup 22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122" name="Rectangle 23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3" name="Rectangle 23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24" name="Group 235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25" name="Oval 237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0A4A928-973E-4C0A-9288-F5A311892BC0}"/>
              </a:ext>
            </a:extLst>
          </p:cNvPr>
          <p:cNvSpPr txBox="1"/>
          <p:nvPr/>
        </p:nvSpPr>
        <p:spPr>
          <a:xfrm>
            <a:off x="7543956" y="2493780"/>
            <a:ext cx="4285775" cy="2104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6000" cap="all" dirty="0" err="1">
                <a:solidFill>
                  <a:schemeClr val="bg1">
                    <a:shade val="97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דפ"א</a:t>
            </a:r>
            <a:r>
              <a:rPr lang="he-IL" sz="6000" cap="all" dirty="0">
                <a:solidFill>
                  <a:schemeClr val="bg1">
                    <a:shade val="97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ב': </a:t>
            </a:r>
            <a:r>
              <a:rPr lang="he-IL" sz="6000" b="1" cap="all" dirty="0">
                <a:solidFill>
                  <a:schemeClr val="bg1">
                    <a:shade val="97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המשכיות עסקית</a:t>
            </a:r>
            <a:endParaRPr lang="en-US" sz="3000" b="1" cap="all" dirty="0">
              <a:solidFill>
                <a:schemeClr val="bg1">
                  <a:shade val="97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AC8D4B5-E047-46BA-A525-D8248F4BA68C}"/>
              </a:ext>
            </a:extLst>
          </p:cNvPr>
          <p:cNvSpPr txBox="1"/>
          <p:nvPr/>
        </p:nvSpPr>
        <p:spPr>
          <a:xfrm>
            <a:off x="152051" y="729760"/>
            <a:ext cx="714853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מהן התשתיות הקריטיות לניהול המשכיות עסקית ברמה הלאומית ?</a:t>
            </a:r>
            <a:endParaRPr lang="en-US" sz="2400" b="1" dirty="0"/>
          </a:p>
          <a:p>
            <a:pPr algn="r" rtl="1"/>
            <a:endParaRPr lang="en-US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מהם הזרמים והמגמות בניהול המשכיות עסקית בתאגידים עסקיים? בעת שגרה ובעת מגפת הקורונה.</a:t>
            </a:r>
            <a:endParaRPr lang="en-US" sz="2400" b="1" dirty="0"/>
          </a:p>
          <a:p>
            <a:pPr algn="r" rtl="1"/>
            <a:endParaRPr lang="en-US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מה אומות עושות להגנת תשתיות קריטיות וניהול המשכיות עסקית בעת משבר הקורונה ? סקירה השוואתית קצרה בין אסיה (סינגפור) אירופה( גרמניה) וצפון אמריקה (ארה"ב)</a:t>
            </a:r>
            <a:endParaRPr lang="en-US" sz="2400" b="1" dirty="0"/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מה החלופות האפשרויות  </a:t>
            </a:r>
            <a:r>
              <a:rPr lang="he-IL" sz="2400" b="1" dirty="0" err="1"/>
              <a:t>באסדרת</a:t>
            </a:r>
            <a:r>
              <a:rPr lang="he-IL" sz="2400" b="1" dirty="0"/>
              <a:t> ניהול המשכיות עסקית לאומית? השפעתן על הכלכלה?</a:t>
            </a:r>
            <a:endParaRPr lang="en-US" sz="2400" b="1" dirty="0"/>
          </a:p>
          <a:p>
            <a:pPr algn="r" rtl="1"/>
            <a:endParaRPr lang="en-US" sz="2400" b="1" dirty="0"/>
          </a:p>
          <a:p>
            <a:pPr marL="342900" lvl="0" indent="-342900" algn="r" rtl="1">
              <a:buFont typeface="Wingdings" panose="05000000000000000000" pitchFamily="2" charset="2"/>
              <a:buChar char="Ø"/>
            </a:pPr>
            <a:r>
              <a:rPr lang="he-IL" sz="2400" b="1" dirty="0"/>
              <a:t>המלצות בחתך תשתיות ותעשיות (שירותים, פיזיות, בטחוני, אזרחי)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653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0A4A928-973E-4C0A-9288-F5A311892BC0}"/>
              </a:ext>
            </a:extLst>
          </p:cNvPr>
          <p:cNvSpPr txBox="1"/>
          <p:nvPr/>
        </p:nvSpPr>
        <p:spPr>
          <a:xfrm>
            <a:off x="671934" y="154598"/>
            <a:ext cx="104514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>
                <a:latin typeface="Baskerville Old Face" panose="02020602080505020303" pitchFamily="18" charset="0"/>
              </a:rPr>
              <a:t>הרכב הצוות</a:t>
            </a:r>
            <a:endParaRPr lang="he-IL" sz="6000" b="1" dirty="0">
              <a:latin typeface="Bahnschrift" panose="020B0502040204020203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E14DF9D-F51C-4156-BE55-A4607B96C429}"/>
              </a:ext>
            </a:extLst>
          </p:cNvPr>
          <p:cNvSpPr txBox="1"/>
          <p:nvPr/>
        </p:nvSpPr>
        <p:spPr>
          <a:xfrm>
            <a:off x="956413" y="1595021"/>
            <a:ext cx="1045146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3200" b="1" dirty="0"/>
              <a:t>הטרוגניות – ממשלה, צבא (פרויקטים, </a:t>
            </a:r>
            <a:r>
              <a:rPr lang="he-IL" sz="3200" b="1" dirty="0" err="1"/>
              <a:t>דיגיטאל</a:t>
            </a:r>
            <a:r>
              <a:rPr lang="he-IL" sz="3200" b="1" dirty="0"/>
              <a:t>)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3200" b="1" dirty="0"/>
              <a:t>רקע רלוונטי – כלכלי, טכנולוגי, סייבר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3200" b="1" dirty="0"/>
              <a:t>מרכיב מחבר – עניין בהתנהלות הכלכלית הגלובאלית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he-IL" sz="3200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E1A3B26-DB7E-4EA9-AB95-73F035EFB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863" y="4369588"/>
            <a:ext cx="6343185" cy="23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34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וג עץ">
  <a:themeElements>
    <a:clrScheme name="סוג עץ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סוג עץ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סוג עץ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339</Words>
  <Application>Microsoft Office PowerPoint</Application>
  <PresentationFormat>מסך רחב</PresentationFormat>
  <Paragraphs>69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8" baseType="lpstr">
      <vt:lpstr>Bahnschrift</vt:lpstr>
      <vt:lpstr>Baskerville Old Face</vt:lpstr>
      <vt:lpstr>Calibri</vt:lpstr>
      <vt:lpstr>David</vt:lpstr>
      <vt:lpstr>Rockwell</vt:lpstr>
      <vt:lpstr>Rockwell Condensed</vt:lpstr>
      <vt:lpstr>Rockwell Extra Bold</vt:lpstr>
      <vt:lpstr>Wingdings</vt:lpstr>
      <vt:lpstr>סוג עץ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יוס קרא</dc:creator>
  <cp:lastModifiedBy>u23920</cp:lastModifiedBy>
  <cp:revision>1</cp:revision>
  <dcterms:created xsi:type="dcterms:W3CDTF">2020-10-20T09:08:14Z</dcterms:created>
  <dcterms:modified xsi:type="dcterms:W3CDTF">2020-10-25T05:10:46Z</dcterms:modified>
</cp:coreProperties>
</file>