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95" r:id="rId3"/>
    <p:sldId id="281" r:id="rId4"/>
    <p:sldId id="297" r:id="rId5"/>
    <p:sldId id="286" r:id="rId6"/>
    <p:sldId id="283" r:id="rId7"/>
    <p:sldId id="298" r:id="rId8"/>
    <p:sldId id="296" r:id="rId9"/>
    <p:sldId id="285" r:id="rId10"/>
    <p:sldId id="257" r:id="rId11"/>
    <p:sldId id="287" r:id="rId12"/>
    <p:sldId id="289" r:id="rId13"/>
    <p:sldId id="288" r:id="rId14"/>
    <p:sldId id="267" r:id="rId15"/>
    <p:sldId id="293" r:id="rId16"/>
    <p:sldId id="260" r:id="rId17"/>
    <p:sldId id="270" r:id="rId18"/>
    <p:sldId id="263" r:id="rId19"/>
    <p:sldId id="277" r:id="rId20"/>
    <p:sldId id="278" r:id="rId21"/>
    <p:sldId id="290" r:id="rId22"/>
    <p:sldId id="291" r:id="rId23"/>
    <p:sldId id="294" r:id="rId24"/>
    <p:sldId id="292" r:id="rId25"/>
  </p:sldIdLst>
  <p:sldSz cx="9144000" cy="6858000" type="screen4x3"/>
  <p:notesSz cx="6724650" cy="97742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669"/>
    <a:srgbClr val="45361B"/>
    <a:srgbClr val="FFFFCC"/>
    <a:srgbClr val="D3DA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59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FD10A-F008-4B08-A50F-26280DE05D3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>
        <a:scene3d>
          <a:camera prst="perspectiveHeroicExtremeRightFacing"/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DEDD64D8-97E4-4283-A0C1-B4EEA7EBFD41}">
      <dgm:prSet phldrT="[טקסט]"/>
      <dgm:spPr/>
      <dgm:t>
        <a:bodyPr/>
        <a:lstStyle/>
        <a:p>
          <a:pPr rtl="1"/>
          <a:r>
            <a:rPr lang="he-IL" b="1" u="sng" dirty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יעילות </a:t>
          </a:r>
          <a:r>
            <a:rPr lang="en-US" b="1" u="sng" dirty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efficiency</a:t>
          </a:r>
          <a:endParaRPr lang="he-IL" dirty="0">
            <a:solidFill>
              <a:schemeClr val="tx1"/>
            </a:solidFill>
          </a:endParaRPr>
        </a:p>
      </dgm:t>
    </dgm:pt>
    <dgm:pt modelId="{B25A4DD6-860E-4E58-A186-9E8D02785FF7}" type="parTrans" cxnId="{429F2CEC-EB28-4463-9F30-A9C38DB512B5}">
      <dgm:prSet/>
      <dgm:spPr/>
      <dgm:t>
        <a:bodyPr/>
        <a:lstStyle/>
        <a:p>
          <a:pPr rtl="1"/>
          <a:endParaRPr lang="he-IL"/>
        </a:p>
      </dgm:t>
    </dgm:pt>
    <dgm:pt modelId="{7C01DADE-7D1D-4EC2-B03B-5FCBBD90A7A0}" type="sibTrans" cxnId="{429F2CEC-EB28-4463-9F30-A9C38DB512B5}">
      <dgm:prSet/>
      <dgm:spPr/>
      <dgm:t>
        <a:bodyPr/>
        <a:lstStyle/>
        <a:p>
          <a:pPr rtl="1"/>
          <a:endParaRPr lang="he-IL"/>
        </a:p>
      </dgm:t>
    </dgm:pt>
    <dgm:pt modelId="{A58DC472-0F99-4A6E-A227-FC1582C95D03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לעשות נכון את הדבר. </a:t>
          </a:r>
          <a:endParaRPr lang="he-IL" sz="2400" dirty="0">
            <a:solidFill>
              <a:srgbClr val="FF0000"/>
            </a:solidFill>
          </a:endParaRPr>
        </a:p>
      </dgm:t>
    </dgm:pt>
    <dgm:pt modelId="{04E8CDA2-94A4-4044-B30F-8A6E54AD5D9A}" type="parTrans" cxnId="{83AEB43E-F390-48E0-A852-435215A0B282}">
      <dgm:prSet/>
      <dgm:spPr/>
      <dgm:t>
        <a:bodyPr/>
        <a:lstStyle/>
        <a:p>
          <a:pPr rtl="1"/>
          <a:endParaRPr lang="he-IL"/>
        </a:p>
      </dgm:t>
    </dgm:pt>
    <dgm:pt modelId="{B3B1D21F-DE70-4AF3-B46F-A4B2BA69ADF0}" type="sibTrans" cxnId="{83AEB43E-F390-48E0-A852-435215A0B282}">
      <dgm:prSet/>
      <dgm:spPr/>
      <dgm:t>
        <a:bodyPr/>
        <a:lstStyle/>
        <a:p>
          <a:pPr rtl="1"/>
          <a:endParaRPr lang="he-IL"/>
        </a:p>
      </dgm:t>
    </dgm:pt>
    <dgm:pt modelId="{3EF33010-C9FE-4598-A8B6-6102F9F53487}">
      <dgm:prSet phldrT="[טקסט]"/>
      <dgm:spPr/>
      <dgm:t>
        <a:bodyPr/>
        <a:lstStyle/>
        <a:p>
          <a:pPr rtl="1"/>
          <a:r>
            <a:rPr lang="he-IL" b="1" u="sng" dirty="0">
              <a:solidFill>
                <a:schemeClr val="accent2">
                  <a:lumMod val="50000"/>
                </a:schemeClr>
              </a:solidFill>
              <a:latin typeface="Gisha" pitchFamily="34" charset="-79"/>
              <a:cs typeface="Gisha" pitchFamily="34" charset="-79"/>
            </a:rPr>
            <a:t>אפקטיביות </a:t>
          </a:r>
          <a:r>
            <a:rPr lang="en-US" b="1" u="sng" dirty="0">
              <a:solidFill>
                <a:schemeClr val="accent2">
                  <a:lumMod val="50000"/>
                </a:schemeClr>
              </a:solidFill>
              <a:latin typeface="Gisha" pitchFamily="34" charset="-79"/>
              <a:cs typeface="Gisha" pitchFamily="34" charset="-79"/>
            </a:rPr>
            <a:t>effectiveness</a:t>
          </a:r>
          <a:endParaRPr lang="he-IL" dirty="0">
            <a:solidFill>
              <a:schemeClr val="accent2">
                <a:lumMod val="50000"/>
              </a:schemeClr>
            </a:solidFill>
          </a:endParaRPr>
        </a:p>
      </dgm:t>
    </dgm:pt>
    <dgm:pt modelId="{9F83FDD0-6E68-45BE-85E4-BB911BC12D69}" type="parTrans" cxnId="{463793A5-22F4-4DB5-835A-1A025B1149A6}">
      <dgm:prSet/>
      <dgm:spPr/>
      <dgm:t>
        <a:bodyPr/>
        <a:lstStyle/>
        <a:p>
          <a:pPr rtl="1"/>
          <a:endParaRPr lang="he-IL"/>
        </a:p>
      </dgm:t>
    </dgm:pt>
    <dgm:pt modelId="{49C5C406-BDD9-4399-96A3-F662148D23C0}" type="sibTrans" cxnId="{463793A5-22F4-4DB5-835A-1A025B1149A6}">
      <dgm:prSet/>
      <dgm:spPr/>
      <dgm:t>
        <a:bodyPr/>
        <a:lstStyle/>
        <a:p>
          <a:pPr rtl="1"/>
          <a:endParaRPr lang="he-IL"/>
        </a:p>
      </dgm:t>
    </dgm:pt>
    <dgm:pt modelId="{7983F883-8F60-4D22-8E68-17E5D439C1B6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לעשות את הדבר הנכון.</a:t>
          </a:r>
          <a:endParaRPr lang="he-IL" dirty="0">
            <a:solidFill>
              <a:srgbClr val="FF0000"/>
            </a:solidFill>
          </a:endParaRPr>
        </a:p>
      </dgm:t>
    </dgm:pt>
    <dgm:pt modelId="{9BB265D3-BB12-429C-85FB-485AEB18D087}" type="parTrans" cxnId="{7E3E6646-13F5-4D31-8A33-76E1ABDA3806}">
      <dgm:prSet/>
      <dgm:spPr/>
      <dgm:t>
        <a:bodyPr/>
        <a:lstStyle/>
        <a:p>
          <a:pPr rtl="1"/>
          <a:endParaRPr lang="he-IL"/>
        </a:p>
      </dgm:t>
    </dgm:pt>
    <dgm:pt modelId="{D81B9A9B-1E91-413A-B374-5DEE7CBFC9B9}" type="sibTrans" cxnId="{7E3E6646-13F5-4D31-8A33-76E1ABDA3806}">
      <dgm:prSet/>
      <dgm:spPr/>
      <dgm:t>
        <a:bodyPr/>
        <a:lstStyle/>
        <a:p>
          <a:pPr rtl="1"/>
          <a:endParaRPr lang="he-IL"/>
        </a:p>
      </dgm:t>
    </dgm:pt>
    <dgm:pt modelId="{9E67AAF8-8643-4CBC-AB10-F1136B915460}">
      <dgm:prSet/>
      <dgm:spPr/>
      <dgm:t>
        <a:bodyPr/>
        <a:lstStyle/>
        <a:p>
          <a:pPr rtl="1"/>
          <a:r>
            <a:rPr lang="he-IL" sz="2200" b="1" dirty="0">
              <a:latin typeface="Gisha" pitchFamily="34" charset="-79"/>
              <a:cs typeface="Gisha" pitchFamily="34" charset="-79"/>
            </a:rPr>
            <a:t>מכוונת תהליך – השיפור מתבצע בתהליך הקיים. </a:t>
          </a:r>
        </a:p>
      </dgm:t>
    </dgm:pt>
    <dgm:pt modelId="{1A43ABC7-5D5F-4382-BEA2-ADD9925F347F}" type="parTrans" cxnId="{E5A3EAE5-5432-440B-B366-F45E4FADF3EE}">
      <dgm:prSet/>
      <dgm:spPr/>
      <dgm:t>
        <a:bodyPr/>
        <a:lstStyle/>
        <a:p>
          <a:pPr rtl="1"/>
          <a:endParaRPr lang="he-IL"/>
        </a:p>
      </dgm:t>
    </dgm:pt>
    <dgm:pt modelId="{013751EC-BEF1-4E2C-8B56-B378DFD85407}" type="sibTrans" cxnId="{E5A3EAE5-5432-440B-B366-F45E4FADF3EE}">
      <dgm:prSet/>
      <dgm:spPr/>
      <dgm:t>
        <a:bodyPr/>
        <a:lstStyle/>
        <a:p>
          <a:pPr rtl="1"/>
          <a:endParaRPr lang="he-IL"/>
        </a:p>
      </dgm:t>
    </dgm:pt>
    <dgm:pt modelId="{A167F8B0-170E-4E2D-BFBD-124230275929}">
      <dgm:prSet phldrT="[טקסט]"/>
      <dgm:spPr/>
      <dgm:t>
        <a:bodyPr/>
        <a:lstStyle/>
        <a:p>
          <a:pPr rtl="1"/>
          <a:endParaRPr lang="he-IL" sz="2200" dirty="0"/>
        </a:p>
      </dgm:t>
    </dgm:pt>
    <dgm:pt modelId="{79757F42-1AD2-48D9-8890-C08F52D4EFEB}" type="parTrans" cxnId="{638C8D43-22E7-4432-9EA6-CC498D2DEE88}">
      <dgm:prSet/>
      <dgm:spPr/>
      <dgm:t>
        <a:bodyPr/>
        <a:lstStyle/>
        <a:p>
          <a:pPr rtl="1"/>
          <a:endParaRPr lang="he-IL"/>
        </a:p>
      </dgm:t>
    </dgm:pt>
    <dgm:pt modelId="{6A8EE05F-06EA-4A00-8923-DA01C0D7CCBB}" type="sibTrans" cxnId="{638C8D43-22E7-4432-9EA6-CC498D2DEE88}">
      <dgm:prSet/>
      <dgm:spPr/>
      <dgm:t>
        <a:bodyPr/>
        <a:lstStyle/>
        <a:p>
          <a:pPr rtl="1"/>
          <a:endParaRPr lang="he-IL"/>
        </a:p>
      </dgm:t>
    </dgm:pt>
    <dgm:pt modelId="{65CA7A2F-D13E-4105-A558-4D35555F1FF1}">
      <dgm:prSet phldrT="[טקסט]"/>
      <dgm:spPr/>
      <dgm:t>
        <a:bodyPr/>
        <a:lstStyle/>
        <a:p>
          <a:pPr rtl="1"/>
          <a:r>
            <a:rPr lang="he-IL" b="1" dirty="0">
              <a:latin typeface="Gisha" pitchFamily="34" charset="-79"/>
              <a:cs typeface="Gisha" pitchFamily="34" charset="-79"/>
            </a:rPr>
            <a:t> מוכוונת מטרה/ תוצאה – השיפור מונע מתוך המטרה הרצויה ומחייב קפיצת מדרגה לעומת המצב הקיים. </a:t>
          </a:r>
          <a:endParaRPr lang="he-IL" dirty="0"/>
        </a:p>
      </dgm:t>
    </dgm:pt>
    <dgm:pt modelId="{BC3432AE-9852-4326-928F-6372C3E2FD49}" type="parTrans" cxnId="{CE402635-3711-4981-A9DE-D50DD29C954E}">
      <dgm:prSet/>
      <dgm:spPr/>
      <dgm:t>
        <a:bodyPr/>
        <a:lstStyle/>
        <a:p>
          <a:pPr rtl="1"/>
          <a:endParaRPr lang="he-IL"/>
        </a:p>
      </dgm:t>
    </dgm:pt>
    <dgm:pt modelId="{FDB75FF5-70B6-4CEE-85E9-17FE3ACE63A4}" type="sibTrans" cxnId="{CE402635-3711-4981-A9DE-D50DD29C954E}">
      <dgm:prSet/>
      <dgm:spPr/>
      <dgm:t>
        <a:bodyPr/>
        <a:lstStyle/>
        <a:p>
          <a:pPr rtl="1"/>
          <a:endParaRPr lang="he-IL"/>
        </a:p>
      </dgm:t>
    </dgm:pt>
    <dgm:pt modelId="{7DC64F4E-9ABC-41E6-B88E-1D882B595692}">
      <dgm:prSet phldrT="[טקסט]"/>
      <dgm:spPr/>
      <dgm:t>
        <a:bodyPr/>
        <a:lstStyle/>
        <a:p>
          <a:pPr rtl="1"/>
          <a:r>
            <a:rPr lang="he-IL" b="1" dirty="0">
              <a:latin typeface="Gisha" pitchFamily="34" charset="-79"/>
              <a:cs typeface="Gisha" pitchFamily="34" charset="-79"/>
            </a:rPr>
            <a:t>מתחייב בסביבה של אי וודאות </a:t>
          </a:r>
          <a:endParaRPr lang="he-IL" dirty="0"/>
        </a:p>
      </dgm:t>
    </dgm:pt>
    <dgm:pt modelId="{83EDA5B6-63F3-4757-B5F0-3956DB08BC8E}" type="parTrans" cxnId="{2DE0DC61-6032-41DD-A2F5-A9D0D7274868}">
      <dgm:prSet/>
      <dgm:spPr/>
      <dgm:t>
        <a:bodyPr/>
        <a:lstStyle/>
        <a:p>
          <a:pPr rtl="1"/>
          <a:endParaRPr lang="he-IL"/>
        </a:p>
      </dgm:t>
    </dgm:pt>
    <dgm:pt modelId="{5628464D-E2DE-456F-8E2B-C87FA65CE147}" type="sibTrans" cxnId="{2DE0DC61-6032-41DD-A2F5-A9D0D7274868}">
      <dgm:prSet/>
      <dgm:spPr/>
      <dgm:t>
        <a:bodyPr/>
        <a:lstStyle/>
        <a:p>
          <a:pPr rtl="1"/>
          <a:endParaRPr lang="he-IL"/>
        </a:p>
      </dgm:t>
    </dgm:pt>
    <dgm:pt modelId="{FCDF477A-7221-45AB-B00D-946F3CE19A6D}" type="pres">
      <dgm:prSet presAssocID="{3CAFD10A-F008-4B08-A50F-26280DE05D37}" presName="Name0" presStyleCnt="0">
        <dgm:presLayoutVars>
          <dgm:dir/>
          <dgm:animLvl val="lvl"/>
          <dgm:resizeHandles/>
        </dgm:presLayoutVars>
      </dgm:prSet>
      <dgm:spPr/>
    </dgm:pt>
    <dgm:pt modelId="{621DB622-EF17-4617-9160-632FC7EF7074}" type="pres">
      <dgm:prSet presAssocID="{DEDD64D8-97E4-4283-A0C1-B4EEA7EBFD41}" presName="linNode" presStyleCnt="0"/>
      <dgm:spPr/>
    </dgm:pt>
    <dgm:pt modelId="{F56368AB-ED7C-4244-88A7-50C39AF35D1A}" type="pres">
      <dgm:prSet presAssocID="{DEDD64D8-97E4-4283-A0C1-B4EEA7EBFD41}" presName="parentShp" presStyleLbl="node1" presStyleIdx="0" presStyleCnt="2" custLinFactNeighborX="-4587" custLinFactNeighborY="2158">
        <dgm:presLayoutVars>
          <dgm:bulletEnabled val="1"/>
        </dgm:presLayoutVars>
      </dgm:prSet>
      <dgm:spPr/>
    </dgm:pt>
    <dgm:pt modelId="{3F31DC21-3651-4834-9512-9267BB7CB83D}" type="pres">
      <dgm:prSet presAssocID="{DEDD64D8-97E4-4283-A0C1-B4EEA7EBFD41}" presName="childShp" presStyleLbl="bgAccFollowNode1" presStyleIdx="0" presStyleCnt="2">
        <dgm:presLayoutVars>
          <dgm:bulletEnabled val="1"/>
        </dgm:presLayoutVars>
      </dgm:prSet>
      <dgm:spPr/>
    </dgm:pt>
    <dgm:pt modelId="{F8DF2C82-F27C-410D-8561-1E324C6DB860}" type="pres">
      <dgm:prSet presAssocID="{7C01DADE-7D1D-4EC2-B03B-5FCBBD90A7A0}" presName="spacing" presStyleCnt="0"/>
      <dgm:spPr/>
    </dgm:pt>
    <dgm:pt modelId="{4FC5682F-0CC7-4510-9146-3684B528A62A}" type="pres">
      <dgm:prSet presAssocID="{3EF33010-C9FE-4598-A8B6-6102F9F53487}" presName="linNode" presStyleCnt="0"/>
      <dgm:spPr/>
    </dgm:pt>
    <dgm:pt modelId="{C550574E-6E03-42D5-ACFD-24834ABEADA5}" type="pres">
      <dgm:prSet presAssocID="{3EF33010-C9FE-4598-A8B6-6102F9F53487}" presName="parentShp" presStyleLbl="node1" presStyleIdx="1" presStyleCnt="2" custLinFactNeighborY="16515">
        <dgm:presLayoutVars>
          <dgm:bulletEnabled val="1"/>
        </dgm:presLayoutVars>
      </dgm:prSet>
      <dgm:spPr/>
    </dgm:pt>
    <dgm:pt modelId="{3D4E13C3-C5FF-44E9-B4D5-5C92F7774B7E}" type="pres">
      <dgm:prSet presAssocID="{3EF33010-C9FE-4598-A8B6-6102F9F5348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22D870A-65D2-4BE8-B4B8-9A1EAC49E8C8}" type="presOf" srcId="{7983F883-8F60-4D22-8E68-17E5D439C1B6}" destId="{3D4E13C3-C5FF-44E9-B4D5-5C92F7774B7E}" srcOrd="0" destOrd="0" presId="urn:microsoft.com/office/officeart/2005/8/layout/vList6"/>
    <dgm:cxn modelId="{CE402635-3711-4981-A9DE-D50DD29C954E}" srcId="{3EF33010-C9FE-4598-A8B6-6102F9F53487}" destId="{65CA7A2F-D13E-4105-A558-4D35555F1FF1}" srcOrd="1" destOrd="0" parTransId="{BC3432AE-9852-4326-928F-6372C3E2FD49}" sibTransId="{FDB75FF5-70B6-4CEE-85E9-17FE3ACE63A4}"/>
    <dgm:cxn modelId="{83AEB43E-F390-48E0-A852-435215A0B282}" srcId="{DEDD64D8-97E4-4283-A0C1-B4EEA7EBFD41}" destId="{A58DC472-0F99-4A6E-A227-FC1582C95D03}" srcOrd="1" destOrd="0" parTransId="{04E8CDA2-94A4-4044-B30F-8A6E54AD5D9A}" sibTransId="{B3B1D21F-DE70-4AF3-B46F-A4B2BA69ADF0}"/>
    <dgm:cxn modelId="{2DE0DC61-6032-41DD-A2F5-A9D0D7274868}" srcId="{3EF33010-C9FE-4598-A8B6-6102F9F53487}" destId="{7DC64F4E-9ABC-41E6-B88E-1D882B595692}" srcOrd="2" destOrd="0" parTransId="{83EDA5B6-63F3-4757-B5F0-3956DB08BC8E}" sibTransId="{5628464D-E2DE-456F-8E2B-C87FA65CE147}"/>
    <dgm:cxn modelId="{638C8D43-22E7-4432-9EA6-CC498D2DEE88}" srcId="{DEDD64D8-97E4-4283-A0C1-B4EEA7EBFD41}" destId="{A167F8B0-170E-4E2D-BFBD-124230275929}" srcOrd="0" destOrd="0" parTransId="{79757F42-1AD2-48D9-8890-C08F52D4EFEB}" sibTransId="{6A8EE05F-06EA-4A00-8923-DA01C0D7CCBB}"/>
    <dgm:cxn modelId="{1CDC0945-651F-4151-8D65-FD59126B4926}" type="presOf" srcId="{7DC64F4E-9ABC-41E6-B88E-1D882B595692}" destId="{3D4E13C3-C5FF-44E9-B4D5-5C92F7774B7E}" srcOrd="0" destOrd="2" presId="urn:microsoft.com/office/officeart/2005/8/layout/vList6"/>
    <dgm:cxn modelId="{7E3E6646-13F5-4D31-8A33-76E1ABDA3806}" srcId="{3EF33010-C9FE-4598-A8B6-6102F9F53487}" destId="{7983F883-8F60-4D22-8E68-17E5D439C1B6}" srcOrd="0" destOrd="0" parTransId="{9BB265D3-BB12-429C-85FB-485AEB18D087}" sibTransId="{D81B9A9B-1E91-413A-B374-5DEE7CBFC9B9}"/>
    <dgm:cxn modelId="{5773C051-86E7-4EE7-945C-02BDCA6D8CDD}" type="presOf" srcId="{65CA7A2F-D13E-4105-A558-4D35555F1FF1}" destId="{3D4E13C3-C5FF-44E9-B4D5-5C92F7774B7E}" srcOrd="0" destOrd="1" presId="urn:microsoft.com/office/officeart/2005/8/layout/vList6"/>
    <dgm:cxn modelId="{4469A675-311A-4B26-A05A-AF57EAAC4738}" type="presOf" srcId="{DEDD64D8-97E4-4283-A0C1-B4EEA7EBFD41}" destId="{F56368AB-ED7C-4244-88A7-50C39AF35D1A}" srcOrd="0" destOrd="0" presId="urn:microsoft.com/office/officeart/2005/8/layout/vList6"/>
    <dgm:cxn modelId="{6AD87F7D-FC7E-404D-890E-9804EDC47389}" type="presOf" srcId="{A167F8B0-170E-4E2D-BFBD-124230275929}" destId="{3F31DC21-3651-4834-9512-9267BB7CB83D}" srcOrd="0" destOrd="0" presId="urn:microsoft.com/office/officeart/2005/8/layout/vList6"/>
    <dgm:cxn modelId="{7F1A398B-527C-42BE-863C-6D525918FC7E}" type="presOf" srcId="{A58DC472-0F99-4A6E-A227-FC1582C95D03}" destId="{3F31DC21-3651-4834-9512-9267BB7CB83D}" srcOrd="0" destOrd="1" presId="urn:microsoft.com/office/officeart/2005/8/layout/vList6"/>
    <dgm:cxn modelId="{D95AEE90-D18B-415A-B474-D4ADEEC9F5CC}" type="presOf" srcId="{3EF33010-C9FE-4598-A8B6-6102F9F53487}" destId="{C550574E-6E03-42D5-ACFD-24834ABEADA5}" srcOrd="0" destOrd="0" presId="urn:microsoft.com/office/officeart/2005/8/layout/vList6"/>
    <dgm:cxn modelId="{D7F6DF98-1206-4E42-A15F-0DC8EC0F20AD}" type="presOf" srcId="{9E67AAF8-8643-4CBC-AB10-F1136B915460}" destId="{3F31DC21-3651-4834-9512-9267BB7CB83D}" srcOrd="0" destOrd="2" presId="urn:microsoft.com/office/officeart/2005/8/layout/vList6"/>
    <dgm:cxn modelId="{463793A5-22F4-4DB5-835A-1A025B1149A6}" srcId="{3CAFD10A-F008-4B08-A50F-26280DE05D37}" destId="{3EF33010-C9FE-4598-A8B6-6102F9F53487}" srcOrd="1" destOrd="0" parTransId="{9F83FDD0-6E68-45BE-85E4-BB911BC12D69}" sibTransId="{49C5C406-BDD9-4399-96A3-F662148D23C0}"/>
    <dgm:cxn modelId="{B06BE9C9-847E-430D-97B5-64D04E3BA416}" type="presOf" srcId="{3CAFD10A-F008-4B08-A50F-26280DE05D37}" destId="{FCDF477A-7221-45AB-B00D-946F3CE19A6D}" srcOrd="0" destOrd="0" presId="urn:microsoft.com/office/officeart/2005/8/layout/vList6"/>
    <dgm:cxn modelId="{E5A3EAE5-5432-440B-B366-F45E4FADF3EE}" srcId="{DEDD64D8-97E4-4283-A0C1-B4EEA7EBFD41}" destId="{9E67AAF8-8643-4CBC-AB10-F1136B915460}" srcOrd="2" destOrd="0" parTransId="{1A43ABC7-5D5F-4382-BEA2-ADD9925F347F}" sibTransId="{013751EC-BEF1-4E2C-8B56-B378DFD85407}"/>
    <dgm:cxn modelId="{429F2CEC-EB28-4463-9F30-A9C38DB512B5}" srcId="{3CAFD10A-F008-4B08-A50F-26280DE05D37}" destId="{DEDD64D8-97E4-4283-A0C1-B4EEA7EBFD41}" srcOrd="0" destOrd="0" parTransId="{B25A4DD6-860E-4E58-A186-9E8D02785FF7}" sibTransId="{7C01DADE-7D1D-4EC2-B03B-5FCBBD90A7A0}"/>
    <dgm:cxn modelId="{95311CC9-C423-4549-9890-68000FD5AA9A}" type="presParOf" srcId="{FCDF477A-7221-45AB-B00D-946F3CE19A6D}" destId="{621DB622-EF17-4617-9160-632FC7EF7074}" srcOrd="0" destOrd="0" presId="urn:microsoft.com/office/officeart/2005/8/layout/vList6"/>
    <dgm:cxn modelId="{0CA3E648-A6B4-4A0E-A9A3-FA8D8371E41B}" type="presParOf" srcId="{621DB622-EF17-4617-9160-632FC7EF7074}" destId="{F56368AB-ED7C-4244-88A7-50C39AF35D1A}" srcOrd="0" destOrd="0" presId="urn:microsoft.com/office/officeart/2005/8/layout/vList6"/>
    <dgm:cxn modelId="{02A42E1F-800E-43CB-9405-7E19985D4411}" type="presParOf" srcId="{621DB622-EF17-4617-9160-632FC7EF7074}" destId="{3F31DC21-3651-4834-9512-9267BB7CB83D}" srcOrd="1" destOrd="0" presId="urn:microsoft.com/office/officeart/2005/8/layout/vList6"/>
    <dgm:cxn modelId="{87D330BB-7A59-4AD0-A123-466E88C56AEE}" type="presParOf" srcId="{FCDF477A-7221-45AB-B00D-946F3CE19A6D}" destId="{F8DF2C82-F27C-410D-8561-1E324C6DB860}" srcOrd="1" destOrd="0" presId="urn:microsoft.com/office/officeart/2005/8/layout/vList6"/>
    <dgm:cxn modelId="{E4EA5DC7-1AEF-4293-B394-65801C8F334B}" type="presParOf" srcId="{FCDF477A-7221-45AB-B00D-946F3CE19A6D}" destId="{4FC5682F-0CC7-4510-9146-3684B528A62A}" srcOrd="2" destOrd="0" presId="urn:microsoft.com/office/officeart/2005/8/layout/vList6"/>
    <dgm:cxn modelId="{900273BB-BE7A-40B9-9D6F-5F347EE252BD}" type="presParOf" srcId="{4FC5682F-0CC7-4510-9146-3684B528A62A}" destId="{C550574E-6E03-42D5-ACFD-24834ABEADA5}" srcOrd="0" destOrd="0" presId="urn:microsoft.com/office/officeart/2005/8/layout/vList6"/>
    <dgm:cxn modelId="{AC7E8BEC-1BD3-458F-A77F-F3B84B191A3E}" type="presParOf" srcId="{4FC5682F-0CC7-4510-9146-3684B528A62A}" destId="{3D4E13C3-C5FF-44E9-B4D5-5C92F7774B7E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909AE-EEE1-4437-8BB6-286DACD3258F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he-IL"/>
        </a:p>
      </dgm:t>
    </dgm:pt>
    <dgm:pt modelId="{D6257F9E-9A0C-47C4-8C27-1AD989615916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 rtl="1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he-IL" sz="1800" b="1">
              <a:latin typeface="+mn-lt"/>
              <a:cs typeface="+mn-cs"/>
            </a:rPr>
            <a:t>במצב כאוטי- כוחות רבים הפועלים בזירה - אזרחים, כוחות בטחון והצלה נמצאים בתחושה של חוסר אונים. </a:t>
          </a:r>
          <a:endParaRPr lang="he-IL" sz="1800" b="1" dirty="0">
            <a:latin typeface="+mn-lt"/>
            <a:cs typeface="+mn-cs"/>
          </a:endParaRPr>
        </a:p>
      </dgm:t>
    </dgm:pt>
    <dgm:pt modelId="{0E5246D8-EB10-46C0-88A1-1C5EA43CC765}" type="parTrans" cxnId="{2D568ED7-7DF5-4728-8B96-231753B36027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94DC3821-8B5F-48E9-A833-FE6FC47A59DA}" type="sibTrans" cxnId="{2D568ED7-7DF5-4728-8B96-231753B36027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86DC776B-0B25-48D3-A7B0-C29167A5C367}">
      <dgm:prSet phldrT="[טקסט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he-IL" sz="1800" b="1" dirty="0">
            <a:latin typeface="+mn-lt"/>
            <a:cs typeface="+mn-cs"/>
          </a:endParaRP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1800" b="1" dirty="0">
              <a:latin typeface="+mn-lt"/>
              <a:cs typeface="+mn-cs"/>
            </a:rPr>
            <a:t>מצב כאוטי- תמונת מצב לא ברורה ולעיתים מטעה /  הערכה ראשונית לגודל האירוע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1800" b="1" dirty="0">
              <a:latin typeface="+mn-lt"/>
              <a:cs typeface="+mn-cs"/>
            </a:rPr>
            <a:t>והבנת המשמעויות באבחנה לסדר פעולות לדרג הטקטי והמערכתי </a:t>
          </a:r>
        </a:p>
        <a:p>
          <a:pPr marL="0"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he-IL" sz="1800" b="1" dirty="0">
            <a:latin typeface="+mn-lt"/>
            <a:cs typeface="+mn-cs"/>
          </a:endParaRPr>
        </a:p>
      </dgm:t>
    </dgm:pt>
    <dgm:pt modelId="{76041E5A-72F6-4F2A-932F-F02B16886F65}" type="parTrans" cxnId="{51B48879-7B9C-4561-AE1A-E4EEC492197B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D2468E96-DB9D-4531-A721-CC5D02CDE21D}" type="sibTrans" cxnId="{51B48879-7B9C-4561-AE1A-E4EEC492197B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F995D9DD-32C7-4F9E-80A7-5595FDA3C113}">
      <dgm:prSet phldrT="[טקסט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1800" b="1" dirty="0">
              <a:latin typeface="+mn-lt"/>
              <a:cs typeface="+mn-cs"/>
            </a:rPr>
            <a:t>הבניית תחושת ביטחון ומסוגלות בקרב כל הכוחות הפועלים בשטח    הכוחות מצפים לקבל תחושה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1800" b="1" dirty="0">
              <a:latin typeface="+mn-lt"/>
              <a:cs typeface="+mn-cs"/>
            </a:rPr>
            <a:t>שיש שליטה בדרגים הגבוהים</a:t>
          </a:r>
        </a:p>
      </dgm:t>
    </dgm:pt>
    <dgm:pt modelId="{C8A603FC-2A11-4E9E-A7EA-D56DB7DF5D5F}" type="parTrans" cxnId="{8C02FBDA-CFC5-4EB5-BF7B-096C1B259057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5B442D76-89F0-4B39-8B8A-EA4C5E910B5F}" type="sibTrans" cxnId="{8C02FBDA-CFC5-4EB5-BF7B-096C1B259057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07891E5D-93FB-417D-8EB3-E75F7616505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במצב כאוטי - החלטות חד משמעיות וברורות שלא מותירות מקום לספק! </a:t>
          </a:r>
        </a:p>
      </dgm:t>
    </dgm:pt>
    <dgm:pt modelId="{584F6625-7C59-43A6-A6F5-FD0EF0C72216}" type="parTrans" cxnId="{C38CCAA4-47B4-4940-8714-8D38CC1F5F19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D9BBB1AB-6838-4309-BE89-62877FEA7FA5}" type="sibTrans" cxnId="{C38CCAA4-47B4-4940-8714-8D38CC1F5F19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A39EF58E-E70E-4E0B-9265-735E96FB16F8}">
      <dgm:prSet custT="1"/>
      <dgm:spPr/>
      <dgm:t>
        <a:bodyPr/>
        <a:lstStyle/>
        <a:p>
          <a:pPr marL="0" marR="0" lvl="0" indent="0" algn="r" defTabSz="28892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המשך ניהול השגרה במחוז במקביל לחירום</a:t>
          </a:r>
        </a:p>
      </dgm:t>
    </dgm:pt>
    <dgm:pt modelId="{5CD9395A-BA38-4C80-8F87-8853CE17730E}" type="parTrans" cxnId="{395CE5DF-F09F-4D75-A353-B47B1A3BEC3D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B0CDCF7E-59C5-4E60-8598-B1ECE52A87B3}" type="sibTrans" cxnId="{395CE5DF-F09F-4D75-A353-B47B1A3BEC3D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6F2AF1D7-A896-4F0C-BE9B-AEC885738885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אנושיות – לשמור על יכולת הנכחה קבועה בלב הכוחות</a:t>
          </a:r>
        </a:p>
      </dgm:t>
    </dgm:pt>
    <dgm:pt modelId="{B33641AB-3575-4175-A8E7-2CBD4A437FA6}" type="parTrans" cxnId="{F94C66A2-B13B-4EA3-8159-8768B8BB163C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C46364A3-792D-4CD5-BD4E-1E09FE05546E}" type="sibTrans" cxnId="{F94C66A2-B13B-4EA3-8159-8768B8BB163C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9E9BCE8C-8384-4126-9DD8-D376D1F191E9}">
      <dgm:prSet custT="1"/>
      <dgm:spPr>
        <a:solidFill>
          <a:srgbClr val="C00000"/>
        </a:solidFill>
      </dgm:spPr>
      <dgm:t>
        <a:bodyPr/>
        <a:lstStyle/>
        <a:p>
          <a:pPr algn="r" rtl="1"/>
          <a:r>
            <a:rPr lang="he-IL" sz="1800" b="1" dirty="0">
              <a:latin typeface="+mn-lt"/>
              <a:cs typeface="+mn-cs"/>
            </a:rPr>
            <a:t>תקשורת – חלק מהפתרון</a:t>
          </a:r>
        </a:p>
      </dgm:t>
    </dgm:pt>
    <dgm:pt modelId="{CBD7DA18-715A-4AD5-9505-CC9EB9AE0E08}" type="parTrans" cxnId="{5B70A689-F7E2-4B31-A34A-012453FCFAEC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A4F0AAEB-C5C7-46B7-B047-666B62DDB849}" type="sibTrans" cxnId="{5B70A689-F7E2-4B31-A34A-012453FCFAEC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0EA7E7D7-4D51-42CB-95A9-2F54B83595C7}">
      <dgm:prSet custT="1"/>
      <dgm:spPr>
        <a:solidFill>
          <a:srgbClr val="FFFF00"/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זרימת אינפורמציה מתמדת לשמירה על גובה המוטיבציה /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אבחנה בין עיקר לטפל  / יש מוקדי כוחות שמתקשים לקבל מרות. </a:t>
          </a:r>
        </a:p>
      </dgm:t>
    </dgm:pt>
    <dgm:pt modelId="{1740E461-4B47-44BE-9646-3A317B1BF10D}" type="parTrans" cxnId="{AB430ABF-ED77-4673-9544-EC81199C2710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BF2A2242-8118-42AE-A866-32660CED19DC}" type="sibTrans" cxnId="{AB430ABF-ED77-4673-9544-EC81199C2710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1DF92A7C-72EB-4A55-9B80-6883C6D7EC3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ניהול סיכונים מחושבים (אי פינוי  בית חולים – כרמל, </a:t>
          </a:r>
          <a:r>
            <a:rPr lang="he-IL" sz="1800" b="1" dirty="0" err="1">
              <a:latin typeface="+mn-lt"/>
              <a:cs typeface="+mn-cs"/>
            </a:rPr>
            <a:t>פלימן</a:t>
          </a:r>
          <a:r>
            <a:rPr lang="he-IL" sz="1800" b="1" dirty="0">
              <a:latin typeface="+mn-lt"/>
              <a:cs typeface="+mn-cs"/>
            </a:rPr>
            <a:t>),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(אי פינוי  כלא- דמון, כרמל) </a:t>
          </a:r>
        </a:p>
      </dgm:t>
    </dgm:pt>
    <dgm:pt modelId="{CDD7DEEC-EEAB-4D6D-AAAE-DA38433111C0}" type="parTrans" cxnId="{945EB7B7-D549-421C-BBA7-6477FEB15A9F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FBB19183-A724-486D-AD5A-F7416E3542CE}" type="sibTrans" cxnId="{945EB7B7-D549-421C-BBA7-6477FEB15A9F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488F80AE-4B59-4E05-B361-91265B1FF85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סינרגיה של היתרונות היחסיים שמביא כל גוף- "השלם גדול  /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dirty="0">
              <a:latin typeface="+mn-lt"/>
              <a:cs typeface="+mn-cs"/>
            </a:rPr>
            <a:t>לא לבטל את האחר / מנהיגות מכילה ; </a:t>
          </a:r>
        </a:p>
      </dgm:t>
    </dgm:pt>
    <dgm:pt modelId="{07AEBEDE-ED59-4CAC-A2D2-F673F01D3D92}" type="parTrans" cxnId="{0DF6FE49-8343-45DD-BCAA-60E7707E2CDA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E3F5D9B5-60A5-4C27-B3C0-1E812DDA3745}" type="sibTrans" cxnId="{0DF6FE49-8343-45DD-BCAA-60E7707E2CDA}">
      <dgm:prSet/>
      <dgm:spPr/>
      <dgm:t>
        <a:bodyPr/>
        <a:lstStyle/>
        <a:p>
          <a:pPr rtl="1"/>
          <a:endParaRPr lang="he-IL" sz="1800" b="1">
            <a:latin typeface="+mn-lt"/>
            <a:cs typeface="+mn-cs"/>
          </a:endParaRPr>
        </a:p>
      </dgm:t>
    </dgm:pt>
    <dgm:pt modelId="{E6738AFB-0C5A-48DB-B563-16B54BE9B7A8}" type="pres">
      <dgm:prSet presAssocID="{A5C909AE-EEE1-4437-8BB6-286DACD3258F}" presName="linearFlow" presStyleCnt="0">
        <dgm:presLayoutVars>
          <dgm:dir/>
          <dgm:resizeHandles val="exact"/>
        </dgm:presLayoutVars>
      </dgm:prSet>
      <dgm:spPr/>
    </dgm:pt>
    <dgm:pt modelId="{F2736E57-B0A5-4BD6-8957-7FD79CA00D03}" type="pres">
      <dgm:prSet presAssocID="{D6257F9E-9A0C-47C4-8C27-1AD989615916}" presName="composite" presStyleCnt="0"/>
      <dgm:spPr/>
    </dgm:pt>
    <dgm:pt modelId="{7325E134-7786-4C54-8011-1D56FF97BDA0}" type="pres">
      <dgm:prSet presAssocID="{D6257F9E-9A0C-47C4-8C27-1AD989615916}" presName="imgShp" presStyleLbl="fgImgPlace1" presStyleIdx="0" presStyleCnt="10" custLinFactX="-70851" custLinFactNeighborX="-100000"/>
      <dgm:spPr/>
    </dgm:pt>
    <dgm:pt modelId="{9F82711A-CACF-4E99-8650-3E8EDFC86F38}" type="pres">
      <dgm:prSet presAssocID="{D6257F9E-9A0C-47C4-8C27-1AD989615916}" presName="txShp" presStyleLbl="node1" presStyleIdx="0" presStyleCnt="10" custScaleX="143086">
        <dgm:presLayoutVars>
          <dgm:bulletEnabled val="1"/>
        </dgm:presLayoutVars>
      </dgm:prSet>
      <dgm:spPr/>
    </dgm:pt>
    <dgm:pt modelId="{85442BD2-4766-41B4-90EC-0E2243CA1255}" type="pres">
      <dgm:prSet presAssocID="{94DC3821-8B5F-48E9-A833-FE6FC47A59DA}" presName="spacing" presStyleCnt="0"/>
      <dgm:spPr/>
    </dgm:pt>
    <dgm:pt modelId="{68956B79-9742-4B74-A71F-862ED1F51D5F}" type="pres">
      <dgm:prSet presAssocID="{86DC776B-0B25-48D3-A7B0-C29167A5C367}" presName="composite" presStyleCnt="0"/>
      <dgm:spPr/>
    </dgm:pt>
    <dgm:pt modelId="{D8C500C3-9943-4525-B386-FFFA6066A6CE}" type="pres">
      <dgm:prSet presAssocID="{86DC776B-0B25-48D3-A7B0-C29167A5C367}" presName="imgShp" presStyleLbl="fgImgPlace1" presStyleIdx="1" presStyleCnt="10" custLinFactX="-70851" custLinFactNeighborX="-100000"/>
      <dgm:spPr/>
    </dgm:pt>
    <dgm:pt modelId="{9C6B9B7A-2CA6-40B5-AA9F-B06FB705DB27}" type="pres">
      <dgm:prSet presAssocID="{86DC776B-0B25-48D3-A7B0-C29167A5C367}" presName="txShp" presStyleLbl="node1" presStyleIdx="1" presStyleCnt="10" custScaleX="143085" custLinFactNeighborX="0">
        <dgm:presLayoutVars>
          <dgm:bulletEnabled val="1"/>
        </dgm:presLayoutVars>
      </dgm:prSet>
      <dgm:spPr/>
    </dgm:pt>
    <dgm:pt modelId="{071A3618-D2A1-4B5F-AFE2-BDC804438AB2}" type="pres">
      <dgm:prSet presAssocID="{D2468E96-DB9D-4531-A721-CC5D02CDE21D}" presName="spacing" presStyleCnt="0"/>
      <dgm:spPr/>
    </dgm:pt>
    <dgm:pt modelId="{C0869FB1-95F2-4C5F-AD41-AE6C8ECD360A}" type="pres">
      <dgm:prSet presAssocID="{F995D9DD-32C7-4F9E-80A7-5595FDA3C113}" presName="composite" presStyleCnt="0"/>
      <dgm:spPr/>
    </dgm:pt>
    <dgm:pt modelId="{A056E126-E750-4F83-A7CF-20E3FB613A34}" type="pres">
      <dgm:prSet presAssocID="{F995D9DD-32C7-4F9E-80A7-5595FDA3C113}" presName="imgShp" presStyleLbl="fgImgPlace1" presStyleIdx="2" presStyleCnt="10" custLinFactX="-70851" custLinFactNeighborX="-100000"/>
      <dgm:spPr/>
    </dgm:pt>
    <dgm:pt modelId="{DF6E6769-4DF0-4D5E-AC88-D678E433CBDC}" type="pres">
      <dgm:prSet presAssocID="{F995D9DD-32C7-4F9E-80A7-5595FDA3C113}" presName="txShp" presStyleLbl="node1" presStyleIdx="2" presStyleCnt="10" custScaleX="143086">
        <dgm:presLayoutVars>
          <dgm:bulletEnabled val="1"/>
        </dgm:presLayoutVars>
      </dgm:prSet>
      <dgm:spPr/>
    </dgm:pt>
    <dgm:pt modelId="{89FEB903-ACEF-4006-BCA4-9B05F3244B8E}" type="pres">
      <dgm:prSet presAssocID="{5B442D76-89F0-4B39-8B8A-EA4C5E910B5F}" presName="spacing" presStyleCnt="0"/>
      <dgm:spPr/>
    </dgm:pt>
    <dgm:pt modelId="{B5FEBBB4-5836-457E-A2D5-2B6553B83562}" type="pres">
      <dgm:prSet presAssocID="{07891E5D-93FB-417D-8EB3-E75F76165057}" presName="composite" presStyleCnt="0"/>
      <dgm:spPr/>
    </dgm:pt>
    <dgm:pt modelId="{2E58474B-5C8D-4A3C-ABC4-6245C925F099}" type="pres">
      <dgm:prSet presAssocID="{07891E5D-93FB-417D-8EB3-E75F76165057}" presName="imgShp" presStyleLbl="fgImgPlace1" presStyleIdx="3" presStyleCnt="10" custLinFactX="-70851" custLinFactNeighborX="-100000"/>
      <dgm:spPr/>
    </dgm:pt>
    <dgm:pt modelId="{F4BFC5F9-770E-48EB-BF80-A2BFCE9789E3}" type="pres">
      <dgm:prSet presAssocID="{07891E5D-93FB-417D-8EB3-E75F76165057}" presName="txShp" presStyleLbl="node1" presStyleIdx="3" presStyleCnt="10" custScaleX="142598">
        <dgm:presLayoutVars>
          <dgm:bulletEnabled val="1"/>
        </dgm:presLayoutVars>
      </dgm:prSet>
      <dgm:spPr/>
    </dgm:pt>
    <dgm:pt modelId="{4F012779-D58A-42A8-AF7F-F005334C5202}" type="pres">
      <dgm:prSet presAssocID="{D9BBB1AB-6838-4309-BE89-62877FEA7FA5}" presName="spacing" presStyleCnt="0"/>
      <dgm:spPr/>
    </dgm:pt>
    <dgm:pt modelId="{172AF3C7-3EEE-4FD3-A16E-2E2998264EAC}" type="pres">
      <dgm:prSet presAssocID="{488F80AE-4B59-4E05-B361-91265B1FF853}" presName="composite" presStyleCnt="0"/>
      <dgm:spPr/>
    </dgm:pt>
    <dgm:pt modelId="{5DB19CA6-4083-4B8F-A102-B511621CA3EA}" type="pres">
      <dgm:prSet presAssocID="{488F80AE-4B59-4E05-B361-91265B1FF853}" presName="imgShp" presStyleLbl="fgImgPlace1" presStyleIdx="4" presStyleCnt="10" custLinFactX="-70851" custLinFactNeighborX="-100000"/>
      <dgm:spPr/>
    </dgm:pt>
    <dgm:pt modelId="{44356C08-0FF6-4C5E-9F36-D30DCC1CDD5A}" type="pres">
      <dgm:prSet presAssocID="{488F80AE-4B59-4E05-B361-91265B1FF853}" presName="txShp" presStyleLbl="node1" presStyleIdx="4" presStyleCnt="10" custScaleX="142598">
        <dgm:presLayoutVars>
          <dgm:bulletEnabled val="1"/>
        </dgm:presLayoutVars>
      </dgm:prSet>
      <dgm:spPr/>
    </dgm:pt>
    <dgm:pt modelId="{F52AC4C5-D9EA-4949-B865-472B30039AFA}" type="pres">
      <dgm:prSet presAssocID="{E3F5D9B5-60A5-4C27-B3C0-1E812DDA3745}" presName="spacing" presStyleCnt="0"/>
      <dgm:spPr/>
    </dgm:pt>
    <dgm:pt modelId="{4754FFD0-F452-42D7-B7CC-66B49C2E0907}" type="pres">
      <dgm:prSet presAssocID="{1DF92A7C-72EB-4A55-9B80-6883C6D7EC36}" presName="composite" presStyleCnt="0"/>
      <dgm:spPr/>
    </dgm:pt>
    <dgm:pt modelId="{203A643F-2D49-477B-B90B-8765E9E2F56B}" type="pres">
      <dgm:prSet presAssocID="{1DF92A7C-72EB-4A55-9B80-6883C6D7EC36}" presName="imgShp" presStyleLbl="fgImgPlace1" presStyleIdx="5" presStyleCnt="10" custLinFactX="-70851" custLinFactNeighborX="-100000"/>
      <dgm:spPr/>
    </dgm:pt>
    <dgm:pt modelId="{03D2DACF-58DC-4B58-88D5-1CDCE6FA8010}" type="pres">
      <dgm:prSet presAssocID="{1DF92A7C-72EB-4A55-9B80-6883C6D7EC36}" presName="txShp" presStyleLbl="node1" presStyleIdx="5" presStyleCnt="10" custScaleX="142598">
        <dgm:presLayoutVars>
          <dgm:bulletEnabled val="1"/>
        </dgm:presLayoutVars>
      </dgm:prSet>
      <dgm:spPr/>
    </dgm:pt>
    <dgm:pt modelId="{A111A037-3AD7-4429-A175-8735CBCF46FD}" type="pres">
      <dgm:prSet presAssocID="{FBB19183-A724-486D-AD5A-F7416E3542CE}" presName="spacing" presStyleCnt="0"/>
      <dgm:spPr/>
    </dgm:pt>
    <dgm:pt modelId="{4B703706-9459-4B9B-BF6D-46CCAB94CB0C}" type="pres">
      <dgm:prSet presAssocID="{0EA7E7D7-4D51-42CB-95A9-2F54B83595C7}" presName="composite" presStyleCnt="0"/>
      <dgm:spPr/>
    </dgm:pt>
    <dgm:pt modelId="{5303440C-38BC-4AE4-805A-05429813E3AC}" type="pres">
      <dgm:prSet presAssocID="{0EA7E7D7-4D51-42CB-95A9-2F54B83595C7}" presName="imgShp" presStyleLbl="fgImgPlace1" presStyleIdx="6" presStyleCnt="10" custLinFactX="-70851" custLinFactNeighborX="-100000"/>
      <dgm:spPr/>
    </dgm:pt>
    <dgm:pt modelId="{9B9DFCF1-0268-412D-8E3C-003336FBD0F9}" type="pres">
      <dgm:prSet presAssocID="{0EA7E7D7-4D51-42CB-95A9-2F54B83595C7}" presName="txShp" presStyleLbl="node1" presStyleIdx="6" presStyleCnt="10" custScaleX="142598">
        <dgm:presLayoutVars>
          <dgm:bulletEnabled val="1"/>
        </dgm:presLayoutVars>
      </dgm:prSet>
      <dgm:spPr/>
    </dgm:pt>
    <dgm:pt modelId="{A52A4F16-C381-42F9-9255-F558AEA3A1DB}" type="pres">
      <dgm:prSet presAssocID="{BF2A2242-8118-42AE-A866-32660CED19DC}" presName="spacing" presStyleCnt="0"/>
      <dgm:spPr/>
    </dgm:pt>
    <dgm:pt modelId="{A763BCEA-DD7C-45CA-90C0-20D994C30BC7}" type="pres">
      <dgm:prSet presAssocID="{9E9BCE8C-8384-4126-9DD8-D376D1F191E9}" presName="composite" presStyleCnt="0"/>
      <dgm:spPr/>
    </dgm:pt>
    <dgm:pt modelId="{5CA75110-EF77-4E60-AC5F-2518131EE6BC}" type="pres">
      <dgm:prSet presAssocID="{9E9BCE8C-8384-4126-9DD8-D376D1F191E9}" presName="imgShp" presStyleLbl="fgImgPlace1" presStyleIdx="7" presStyleCnt="10" custLinFactX="-70851" custLinFactNeighborX="-100000"/>
      <dgm:spPr/>
    </dgm:pt>
    <dgm:pt modelId="{D22DD040-B0B4-4191-B7CD-0A9C6888BA22}" type="pres">
      <dgm:prSet presAssocID="{9E9BCE8C-8384-4126-9DD8-D376D1F191E9}" presName="txShp" presStyleLbl="node1" presStyleIdx="7" presStyleCnt="10" custScaleX="142598">
        <dgm:presLayoutVars>
          <dgm:bulletEnabled val="1"/>
        </dgm:presLayoutVars>
      </dgm:prSet>
      <dgm:spPr/>
    </dgm:pt>
    <dgm:pt modelId="{FC6D0881-AD88-4E78-A2CD-8BDFBD2AD98C}" type="pres">
      <dgm:prSet presAssocID="{A4F0AAEB-C5C7-46B7-B047-666B62DDB849}" presName="spacing" presStyleCnt="0"/>
      <dgm:spPr/>
    </dgm:pt>
    <dgm:pt modelId="{E159AD75-55F2-405A-92B1-A9DD5EEF850D}" type="pres">
      <dgm:prSet presAssocID="{6F2AF1D7-A896-4F0C-BE9B-AEC885738885}" presName="composite" presStyleCnt="0"/>
      <dgm:spPr/>
    </dgm:pt>
    <dgm:pt modelId="{342059BB-43E9-4FE9-8265-41CA86B24782}" type="pres">
      <dgm:prSet presAssocID="{6F2AF1D7-A896-4F0C-BE9B-AEC885738885}" presName="imgShp" presStyleLbl="fgImgPlace1" presStyleIdx="8" presStyleCnt="10" custLinFactX="-70851" custLinFactNeighborX="-100000"/>
      <dgm:spPr/>
    </dgm:pt>
    <dgm:pt modelId="{C44DE487-4789-4D57-A228-D85828A85CA3}" type="pres">
      <dgm:prSet presAssocID="{6F2AF1D7-A896-4F0C-BE9B-AEC885738885}" presName="txShp" presStyleLbl="node1" presStyleIdx="8" presStyleCnt="10" custScaleX="142598">
        <dgm:presLayoutVars>
          <dgm:bulletEnabled val="1"/>
        </dgm:presLayoutVars>
      </dgm:prSet>
      <dgm:spPr/>
    </dgm:pt>
    <dgm:pt modelId="{30903B63-AA07-4255-9789-284231478641}" type="pres">
      <dgm:prSet presAssocID="{C46364A3-792D-4CD5-BD4E-1E09FE05546E}" presName="spacing" presStyleCnt="0"/>
      <dgm:spPr/>
    </dgm:pt>
    <dgm:pt modelId="{4C848F7D-F8E1-4F0D-8EAC-279B4CD760CF}" type="pres">
      <dgm:prSet presAssocID="{A39EF58E-E70E-4E0B-9265-735E96FB16F8}" presName="composite" presStyleCnt="0"/>
      <dgm:spPr/>
    </dgm:pt>
    <dgm:pt modelId="{A37AF70A-29C6-4FB3-84A0-E8CE81A474EE}" type="pres">
      <dgm:prSet presAssocID="{A39EF58E-E70E-4E0B-9265-735E96FB16F8}" presName="imgShp" presStyleLbl="fgImgPlace1" presStyleIdx="9" presStyleCnt="10" custLinFactX="-70851" custLinFactNeighborX="-100000"/>
      <dgm:spPr/>
    </dgm:pt>
    <dgm:pt modelId="{F2FA9177-2F66-4CD3-ABAD-1C393FEDA865}" type="pres">
      <dgm:prSet presAssocID="{A39EF58E-E70E-4E0B-9265-735E96FB16F8}" presName="txShp" presStyleLbl="node1" presStyleIdx="9" presStyleCnt="10" custScaleX="142598">
        <dgm:presLayoutVars>
          <dgm:bulletEnabled val="1"/>
        </dgm:presLayoutVars>
      </dgm:prSet>
      <dgm:spPr/>
    </dgm:pt>
  </dgm:ptLst>
  <dgm:cxnLst>
    <dgm:cxn modelId="{5C388B1A-B363-4E47-A8C3-0CBB180F74D2}" type="presOf" srcId="{1DF92A7C-72EB-4A55-9B80-6883C6D7EC36}" destId="{03D2DACF-58DC-4B58-88D5-1CDCE6FA8010}" srcOrd="0" destOrd="0" presId="urn:microsoft.com/office/officeart/2005/8/layout/vList3"/>
    <dgm:cxn modelId="{5C16B324-DE9C-47FC-821E-7A4B6EC5E016}" type="presOf" srcId="{6F2AF1D7-A896-4F0C-BE9B-AEC885738885}" destId="{C44DE487-4789-4D57-A228-D85828A85CA3}" srcOrd="0" destOrd="0" presId="urn:microsoft.com/office/officeart/2005/8/layout/vList3"/>
    <dgm:cxn modelId="{493F2A2D-3EB9-46ED-9B03-E5DBE32DE393}" type="presOf" srcId="{F995D9DD-32C7-4F9E-80A7-5595FDA3C113}" destId="{DF6E6769-4DF0-4D5E-AC88-D678E433CBDC}" srcOrd="0" destOrd="0" presId="urn:microsoft.com/office/officeart/2005/8/layout/vList3"/>
    <dgm:cxn modelId="{1C50F839-BDFA-4756-B1DE-C8BA3E5A8511}" type="presOf" srcId="{D6257F9E-9A0C-47C4-8C27-1AD989615916}" destId="{9F82711A-CACF-4E99-8650-3E8EDFC86F38}" srcOrd="0" destOrd="0" presId="urn:microsoft.com/office/officeart/2005/8/layout/vList3"/>
    <dgm:cxn modelId="{0DF6FE49-8343-45DD-BCAA-60E7707E2CDA}" srcId="{A5C909AE-EEE1-4437-8BB6-286DACD3258F}" destId="{488F80AE-4B59-4E05-B361-91265B1FF853}" srcOrd="4" destOrd="0" parTransId="{07AEBEDE-ED59-4CAC-A2D2-F673F01D3D92}" sibTransId="{E3F5D9B5-60A5-4C27-B3C0-1E812DDA3745}"/>
    <dgm:cxn modelId="{46DB1D55-19AD-4C0E-B1B6-C8B5D80E5ECE}" type="presOf" srcId="{86DC776B-0B25-48D3-A7B0-C29167A5C367}" destId="{9C6B9B7A-2CA6-40B5-AA9F-B06FB705DB27}" srcOrd="0" destOrd="0" presId="urn:microsoft.com/office/officeart/2005/8/layout/vList3"/>
    <dgm:cxn modelId="{51B48879-7B9C-4561-AE1A-E4EEC492197B}" srcId="{A5C909AE-EEE1-4437-8BB6-286DACD3258F}" destId="{86DC776B-0B25-48D3-A7B0-C29167A5C367}" srcOrd="1" destOrd="0" parTransId="{76041E5A-72F6-4F2A-932F-F02B16886F65}" sibTransId="{D2468E96-DB9D-4531-A721-CC5D02CDE21D}"/>
    <dgm:cxn modelId="{5B70A689-F7E2-4B31-A34A-012453FCFAEC}" srcId="{A5C909AE-EEE1-4437-8BB6-286DACD3258F}" destId="{9E9BCE8C-8384-4126-9DD8-D376D1F191E9}" srcOrd="7" destOrd="0" parTransId="{CBD7DA18-715A-4AD5-9505-CC9EB9AE0E08}" sibTransId="{A4F0AAEB-C5C7-46B7-B047-666B62DDB849}"/>
    <dgm:cxn modelId="{FB1D118B-C4B8-4DC8-929E-6D13BE8E2131}" type="presOf" srcId="{07891E5D-93FB-417D-8EB3-E75F76165057}" destId="{F4BFC5F9-770E-48EB-BF80-A2BFCE9789E3}" srcOrd="0" destOrd="0" presId="urn:microsoft.com/office/officeart/2005/8/layout/vList3"/>
    <dgm:cxn modelId="{E0E81B8B-CF56-4BAB-A628-FB0912ECD1F8}" type="presOf" srcId="{0EA7E7D7-4D51-42CB-95A9-2F54B83595C7}" destId="{9B9DFCF1-0268-412D-8E3C-003336FBD0F9}" srcOrd="0" destOrd="0" presId="urn:microsoft.com/office/officeart/2005/8/layout/vList3"/>
    <dgm:cxn modelId="{F94C66A2-B13B-4EA3-8159-8768B8BB163C}" srcId="{A5C909AE-EEE1-4437-8BB6-286DACD3258F}" destId="{6F2AF1D7-A896-4F0C-BE9B-AEC885738885}" srcOrd="8" destOrd="0" parTransId="{B33641AB-3575-4175-A8E7-2CBD4A437FA6}" sibTransId="{C46364A3-792D-4CD5-BD4E-1E09FE05546E}"/>
    <dgm:cxn modelId="{C38CCAA4-47B4-4940-8714-8D38CC1F5F19}" srcId="{A5C909AE-EEE1-4437-8BB6-286DACD3258F}" destId="{07891E5D-93FB-417D-8EB3-E75F76165057}" srcOrd="3" destOrd="0" parTransId="{584F6625-7C59-43A6-A6F5-FD0EF0C72216}" sibTransId="{D9BBB1AB-6838-4309-BE89-62877FEA7FA5}"/>
    <dgm:cxn modelId="{9C64E7AC-185D-4F01-8801-AE3034D267F3}" type="presOf" srcId="{488F80AE-4B59-4E05-B361-91265B1FF853}" destId="{44356C08-0FF6-4C5E-9F36-D30DCC1CDD5A}" srcOrd="0" destOrd="0" presId="urn:microsoft.com/office/officeart/2005/8/layout/vList3"/>
    <dgm:cxn modelId="{945EB7B7-D549-421C-BBA7-6477FEB15A9F}" srcId="{A5C909AE-EEE1-4437-8BB6-286DACD3258F}" destId="{1DF92A7C-72EB-4A55-9B80-6883C6D7EC36}" srcOrd="5" destOrd="0" parTransId="{CDD7DEEC-EEAB-4D6D-AAAE-DA38433111C0}" sibTransId="{FBB19183-A724-486D-AD5A-F7416E3542CE}"/>
    <dgm:cxn modelId="{AB430ABF-ED77-4673-9544-EC81199C2710}" srcId="{A5C909AE-EEE1-4437-8BB6-286DACD3258F}" destId="{0EA7E7D7-4D51-42CB-95A9-2F54B83595C7}" srcOrd="6" destOrd="0" parTransId="{1740E461-4B47-44BE-9646-3A317B1BF10D}" sibTransId="{BF2A2242-8118-42AE-A866-32660CED19DC}"/>
    <dgm:cxn modelId="{CB220CC4-122F-475F-81DD-CFB59AE392F5}" type="presOf" srcId="{9E9BCE8C-8384-4126-9DD8-D376D1F191E9}" destId="{D22DD040-B0B4-4191-B7CD-0A9C6888BA22}" srcOrd="0" destOrd="0" presId="urn:microsoft.com/office/officeart/2005/8/layout/vList3"/>
    <dgm:cxn modelId="{2D568ED7-7DF5-4728-8B96-231753B36027}" srcId="{A5C909AE-EEE1-4437-8BB6-286DACD3258F}" destId="{D6257F9E-9A0C-47C4-8C27-1AD989615916}" srcOrd="0" destOrd="0" parTransId="{0E5246D8-EB10-46C0-88A1-1C5EA43CC765}" sibTransId="{94DC3821-8B5F-48E9-A833-FE6FC47A59DA}"/>
    <dgm:cxn modelId="{8C02FBDA-CFC5-4EB5-BF7B-096C1B259057}" srcId="{A5C909AE-EEE1-4437-8BB6-286DACD3258F}" destId="{F995D9DD-32C7-4F9E-80A7-5595FDA3C113}" srcOrd="2" destOrd="0" parTransId="{C8A603FC-2A11-4E9E-A7EA-D56DB7DF5D5F}" sibTransId="{5B442D76-89F0-4B39-8B8A-EA4C5E910B5F}"/>
    <dgm:cxn modelId="{395CE5DF-F09F-4D75-A353-B47B1A3BEC3D}" srcId="{A5C909AE-EEE1-4437-8BB6-286DACD3258F}" destId="{A39EF58E-E70E-4E0B-9265-735E96FB16F8}" srcOrd="9" destOrd="0" parTransId="{5CD9395A-BA38-4C80-8F87-8853CE17730E}" sibTransId="{B0CDCF7E-59C5-4E60-8598-B1ECE52A87B3}"/>
    <dgm:cxn modelId="{06C0ABF3-2715-4802-8F77-4EEF31322342}" type="presOf" srcId="{A39EF58E-E70E-4E0B-9265-735E96FB16F8}" destId="{F2FA9177-2F66-4CD3-ABAD-1C393FEDA865}" srcOrd="0" destOrd="0" presId="urn:microsoft.com/office/officeart/2005/8/layout/vList3"/>
    <dgm:cxn modelId="{D9FE21F5-4473-4EBE-B490-70C933162299}" type="presOf" srcId="{A5C909AE-EEE1-4437-8BB6-286DACD3258F}" destId="{E6738AFB-0C5A-48DB-B563-16B54BE9B7A8}" srcOrd="0" destOrd="0" presId="urn:microsoft.com/office/officeart/2005/8/layout/vList3"/>
    <dgm:cxn modelId="{270407F3-BA8B-48B7-822E-DCD72AC31E63}" type="presParOf" srcId="{E6738AFB-0C5A-48DB-B563-16B54BE9B7A8}" destId="{F2736E57-B0A5-4BD6-8957-7FD79CA00D03}" srcOrd="0" destOrd="0" presId="urn:microsoft.com/office/officeart/2005/8/layout/vList3"/>
    <dgm:cxn modelId="{21D9A7B1-18A5-425F-BB43-27CAD6B8E8A9}" type="presParOf" srcId="{F2736E57-B0A5-4BD6-8957-7FD79CA00D03}" destId="{7325E134-7786-4C54-8011-1D56FF97BDA0}" srcOrd="0" destOrd="0" presId="urn:microsoft.com/office/officeart/2005/8/layout/vList3"/>
    <dgm:cxn modelId="{C54AD6E0-DEBC-41C3-8393-6901BA4F25EA}" type="presParOf" srcId="{F2736E57-B0A5-4BD6-8957-7FD79CA00D03}" destId="{9F82711A-CACF-4E99-8650-3E8EDFC86F38}" srcOrd="1" destOrd="0" presId="urn:microsoft.com/office/officeart/2005/8/layout/vList3"/>
    <dgm:cxn modelId="{A88CACC4-3DA8-4120-A395-B325B404D28E}" type="presParOf" srcId="{E6738AFB-0C5A-48DB-B563-16B54BE9B7A8}" destId="{85442BD2-4766-41B4-90EC-0E2243CA1255}" srcOrd="1" destOrd="0" presId="urn:microsoft.com/office/officeart/2005/8/layout/vList3"/>
    <dgm:cxn modelId="{44F25C64-6A2F-4B9A-89D2-5EA96709DD80}" type="presParOf" srcId="{E6738AFB-0C5A-48DB-B563-16B54BE9B7A8}" destId="{68956B79-9742-4B74-A71F-862ED1F51D5F}" srcOrd="2" destOrd="0" presId="urn:microsoft.com/office/officeart/2005/8/layout/vList3"/>
    <dgm:cxn modelId="{83EB7D76-5CEB-442C-AD6E-60B4BB6B86ED}" type="presParOf" srcId="{68956B79-9742-4B74-A71F-862ED1F51D5F}" destId="{D8C500C3-9943-4525-B386-FFFA6066A6CE}" srcOrd="0" destOrd="0" presId="urn:microsoft.com/office/officeart/2005/8/layout/vList3"/>
    <dgm:cxn modelId="{95AC7566-25C1-4B9F-97FE-738B28E03819}" type="presParOf" srcId="{68956B79-9742-4B74-A71F-862ED1F51D5F}" destId="{9C6B9B7A-2CA6-40B5-AA9F-B06FB705DB27}" srcOrd="1" destOrd="0" presId="urn:microsoft.com/office/officeart/2005/8/layout/vList3"/>
    <dgm:cxn modelId="{05CBACD7-9459-420A-99EE-2E603C0D9837}" type="presParOf" srcId="{E6738AFB-0C5A-48DB-B563-16B54BE9B7A8}" destId="{071A3618-D2A1-4B5F-AFE2-BDC804438AB2}" srcOrd="3" destOrd="0" presId="urn:microsoft.com/office/officeart/2005/8/layout/vList3"/>
    <dgm:cxn modelId="{0903E2BF-B008-4A25-97C8-38527950C3E5}" type="presParOf" srcId="{E6738AFB-0C5A-48DB-B563-16B54BE9B7A8}" destId="{C0869FB1-95F2-4C5F-AD41-AE6C8ECD360A}" srcOrd="4" destOrd="0" presId="urn:microsoft.com/office/officeart/2005/8/layout/vList3"/>
    <dgm:cxn modelId="{DC7D8B23-DF12-4846-9464-084AA4C6C63E}" type="presParOf" srcId="{C0869FB1-95F2-4C5F-AD41-AE6C8ECD360A}" destId="{A056E126-E750-4F83-A7CF-20E3FB613A34}" srcOrd="0" destOrd="0" presId="urn:microsoft.com/office/officeart/2005/8/layout/vList3"/>
    <dgm:cxn modelId="{98865617-378B-475C-A79A-D3A0ACA054F3}" type="presParOf" srcId="{C0869FB1-95F2-4C5F-AD41-AE6C8ECD360A}" destId="{DF6E6769-4DF0-4D5E-AC88-D678E433CBDC}" srcOrd="1" destOrd="0" presId="urn:microsoft.com/office/officeart/2005/8/layout/vList3"/>
    <dgm:cxn modelId="{992A1C85-E1A1-421F-A29A-CEF747EA968D}" type="presParOf" srcId="{E6738AFB-0C5A-48DB-B563-16B54BE9B7A8}" destId="{89FEB903-ACEF-4006-BCA4-9B05F3244B8E}" srcOrd="5" destOrd="0" presId="urn:microsoft.com/office/officeart/2005/8/layout/vList3"/>
    <dgm:cxn modelId="{307F2E9E-E4A1-46C3-86A8-7C420601C217}" type="presParOf" srcId="{E6738AFB-0C5A-48DB-B563-16B54BE9B7A8}" destId="{B5FEBBB4-5836-457E-A2D5-2B6553B83562}" srcOrd="6" destOrd="0" presId="urn:microsoft.com/office/officeart/2005/8/layout/vList3"/>
    <dgm:cxn modelId="{BE32EF44-F399-442F-BC61-191A076ED6DF}" type="presParOf" srcId="{B5FEBBB4-5836-457E-A2D5-2B6553B83562}" destId="{2E58474B-5C8D-4A3C-ABC4-6245C925F099}" srcOrd="0" destOrd="0" presId="urn:microsoft.com/office/officeart/2005/8/layout/vList3"/>
    <dgm:cxn modelId="{8BCF7906-97A4-499A-B4B4-C6D2AF9F06C8}" type="presParOf" srcId="{B5FEBBB4-5836-457E-A2D5-2B6553B83562}" destId="{F4BFC5F9-770E-48EB-BF80-A2BFCE9789E3}" srcOrd="1" destOrd="0" presId="urn:microsoft.com/office/officeart/2005/8/layout/vList3"/>
    <dgm:cxn modelId="{DCF92B79-ECCF-45E0-B140-5A7D511D7CD0}" type="presParOf" srcId="{E6738AFB-0C5A-48DB-B563-16B54BE9B7A8}" destId="{4F012779-D58A-42A8-AF7F-F005334C5202}" srcOrd="7" destOrd="0" presId="urn:microsoft.com/office/officeart/2005/8/layout/vList3"/>
    <dgm:cxn modelId="{DBADB1F7-38B5-411C-AE3A-D26586B97A7E}" type="presParOf" srcId="{E6738AFB-0C5A-48DB-B563-16B54BE9B7A8}" destId="{172AF3C7-3EEE-4FD3-A16E-2E2998264EAC}" srcOrd="8" destOrd="0" presId="urn:microsoft.com/office/officeart/2005/8/layout/vList3"/>
    <dgm:cxn modelId="{F1F9937A-E13B-451D-A4E5-9DDECA9FFB16}" type="presParOf" srcId="{172AF3C7-3EEE-4FD3-A16E-2E2998264EAC}" destId="{5DB19CA6-4083-4B8F-A102-B511621CA3EA}" srcOrd="0" destOrd="0" presId="urn:microsoft.com/office/officeart/2005/8/layout/vList3"/>
    <dgm:cxn modelId="{25041D06-89AA-4806-8F74-BC4E619E507D}" type="presParOf" srcId="{172AF3C7-3EEE-4FD3-A16E-2E2998264EAC}" destId="{44356C08-0FF6-4C5E-9F36-D30DCC1CDD5A}" srcOrd="1" destOrd="0" presId="urn:microsoft.com/office/officeart/2005/8/layout/vList3"/>
    <dgm:cxn modelId="{A3F2DDD6-B60B-4915-85FB-D03FE794310E}" type="presParOf" srcId="{E6738AFB-0C5A-48DB-B563-16B54BE9B7A8}" destId="{F52AC4C5-D9EA-4949-B865-472B30039AFA}" srcOrd="9" destOrd="0" presId="urn:microsoft.com/office/officeart/2005/8/layout/vList3"/>
    <dgm:cxn modelId="{06D75DFA-8D2F-4663-9C5F-DBE6D93CD435}" type="presParOf" srcId="{E6738AFB-0C5A-48DB-B563-16B54BE9B7A8}" destId="{4754FFD0-F452-42D7-B7CC-66B49C2E0907}" srcOrd="10" destOrd="0" presId="urn:microsoft.com/office/officeart/2005/8/layout/vList3"/>
    <dgm:cxn modelId="{8BF0A5AC-897A-4839-BA1D-4F42F529A510}" type="presParOf" srcId="{4754FFD0-F452-42D7-B7CC-66B49C2E0907}" destId="{203A643F-2D49-477B-B90B-8765E9E2F56B}" srcOrd="0" destOrd="0" presId="urn:microsoft.com/office/officeart/2005/8/layout/vList3"/>
    <dgm:cxn modelId="{E5E2863F-E07C-48EC-B0C9-C7CFEFC66B14}" type="presParOf" srcId="{4754FFD0-F452-42D7-B7CC-66B49C2E0907}" destId="{03D2DACF-58DC-4B58-88D5-1CDCE6FA8010}" srcOrd="1" destOrd="0" presId="urn:microsoft.com/office/officeart/2005/8/layout/vList3"/>
    <dgm:cxn modelId="{DC9C92E0-0AA2-4F49-9B97-FB254601C8DA}" type="presParOf" srcId="{E6738AFB-0C5A-48DB-B563-16B54BE9B7A8}" destId="{A111A037-3AD7-4429-A175-8735CBCF46FD}" srcOrd="11" destOrd="0" presId="urn:microsoft.com/office/officeart/2005/8/layout/vList3"/>
    <dgm:cxn modelId="{921D7C81-0A56-4E2E-9187-9B57FBBA8FD9}" type="presParOf" srcId="{E6738AFB-0C5A-48DB-B563-16B54BE9B7A8}" destId="{4B703706-9459-4B9B-BF6D-46CCAB94CB0C}" srcOrd="12" destOrd="0" presId="urn:microsoft.com/office/officeart/2005/8/layout/vList3"/>
    <dgm:cxn modelId="{6B31FDB0-F4A4-414A-8B0D-36C11B53812B}" type="presParOf" srcId="{4B703706-9459-4B9B-BF6D-46CCAB94CB0C}" destId="{5303440C-38BC-4AE4-805A-05429813E3AC}" srcOrd="0" destOrd="0" presId="urn:microsoft.com/office/officeart/2005/8/layout/vList3"/>
    <dgm:cxn modelId="{F878854F-1B6B-4103-A581-A7DE23A94960}" type="presParOf" srcId="{4B703706-9459-4B9B-BF6D-46CCAB94CB0C}" destId="{9B9DFCF1-0268-412D-8E3C-003336FBD0F9}" srcOrd="1" destOrd="0" presId="urn:microsoft.com/office/officeart/2005/8/layout/vList3"/>
    <dgm:cxn modelId="{56CFF58A-A446-40E9-BEF5-2FC6DDA0C60E}" type="presParOf" srcId="{E6738AFB-0C5A-48DB-B563-16B54BE9B7A8}" destId="{A52A4F16-C381-42F9-9255-F558AEA3A1DB}" srcOrd="13" destOrd="0" presId="urn:microsoft.com/office/officeart/2005/8/layout/vList3"/>
    <dgm:cxn modelId="{4F7CB4F1-7C30-4710-9BCB-83E1393B1EE2}" type="presParOf" srcId="{E6738AFB-0C5A-48DB-B563-16B54BE9B7A8}" destId="{A763BCEA-DD7C-45CA-90C0-20D994C30BC7}" srcOrd="14" destOrd="0" presId="urn:microsoft.com/office/officeart/2005/8/layout/vList3"/>
    <dgm:cxn modelId="{209B2623-FDCF-4CD0-A0C1-B4E0B4573050}" type="presParOf" srcId="{A763BCEA-DD7C-45CA-90C0-20D994C30BC7}" destId="{5CA75110-EF77-4E60-AC5F-2518131EE6BC}" srcOrd="0" destOrd="0" presId="urn:microsoft.com/office/officeart/2005/8/layout/vList3"/>
    <dgm:cxn modelId="{6FA19ED8-5A02-4A77-9F05-99864C68BF50}" type="presParOf" srcId="{A763BCEA-DD7C-45CA-90C0-20D994C30BC7}" destId="{D22DD040-B0B4-4191-B7CD-0A9C6888BA22}" srcOrd="1" destOrd="0" presId="urn:microsoft.com/office/officeart/2005/8/layout/vList3"/>
    <dgm:cxn modelId="{D48D629B-365D-45F2-8AEF-37BE1611B091}" type="presParOf" srcId="{E6738AFB-0C5A-48DB-B563-16B54BE9B7A8}" destId="{FC6D0881-AD88-4E78-A2CD-8BDFBD2AD98C}" srcOrd="15" destOrd="0" presId="urn:microsoft.com/office/officeart/2005/8/layout/vList3"/>
    <dgm:cxn modelId="{F4460C1A-A343-4965-96A6-BACA1097D5F5}" type="presParOf" srcId="{E6738AFB-0C5A-48DB-B563-16B54BE9B7A8}" destId="{E159AD75-55F2-405A-92B1-A9DD5EEF850D}" srcOrd="16" destOrd="0" presId="urn:microsoft.com/office/officeart/2005/8/layout/vList3"/>
    <dgm:cxn modelId="{9645FB0A-1EE0-4AE4-9F45-A7BA07B34B5D}" type="presParOf" srcId="{E159AD75-55F2-405A-92B1-A9DD5EEF850D}" destId="{342059BB-43E9-4FE9-8265-41CA86B24782}" srcOrd="0" destOrd="0" presId="urn:microsoft.com/office/officeart/2005/8/layout/vList3"/>
    <dgm:cxn modelId="{DDDCD706-CAC2-4765-AF8A-4C22BD7D7328}" type="presParOf" srcId="{E159AD75-55F2-405A-92B1-A9DD5EEF850D}" destId="{C44DE487-4789-4D57-A228-D85828A85CA3}" srcOrd="1" destOrd="0" presId="urn:microsoft.com/office/officeart/2005/8/layout/vList3"/>
    <dgm:cxn modelId="{823BFEE1-5D71-4422-998F-346FF2169A1A}" type="presParOf" srcId="{E6738AFB-0C5A-48DB-B563-16B54BE9B7A8}" destId="{30903B63-AA07-4255-9789-284231478641}" srcOrd="17" destOrd="0" presId="urn:microsoft.com/office/officeart/2005/8/layout/vList3"/>
    <dgm:cxn modelId="{827DBA1A-A929-4D40-BD3C-1CAB155B0B37}" type="presParOf" srcId="{E6738AFB-0C5A-48DB-B563-16B54BE9B7A8}" destId="{4C848F7D-F8E1-4F0D-8EAC-279B4CD760CF}" srcOrd="18" destOrd="0" presId="urn:microsoft.com/office/officeart/2005/8/layout/vList3"/>
    <dgm:cxn modelId="{9D2C9D90-A775-4CDE-9D97-7F1F89D36A77}" type="presParOf" srcId="{4C848F7D-F8E1-4F0D-8EAC-279B4CD760CF}" destId="{A37AF70A-29C6-4FB3-84A0-E8CE81A474EE}" srcOrd="0" destOrd="0" presId="urn:microsoft.com/office/officeart/2005/8/layout/vList3"/>
    <dgm:cxn modelId="{C7EBE4E8-097A-43E3-973C-7E0449D60AC3}" type="presParOf" srcId="{4C848F7D-F8E1-4F0D-8EAC-279B4CD760CF}" destId="{F2FA9177-2F66-4CD3-ABAD-1C393FEDA865}" srcOrd="1" destOrd="0" presId="urn:microsoft.com/office/officeart/2005/8/layout/vList3"/>
  </dgm:cxnLst>
  <dgm:bg>
    <a:solidFill>
      <a:srgbClr val="FFFFCC">
        <a:alpha val="27000"/>
      </a:srgbClr>
    </a:solidFill>
    <a:effectLst>
      <a:glow rad="139700">
        <a:schemeClr val="accent6">
          <a:lumMod val="20000"/>
          <a:lumOff val="80000"/>
          <a:alpha val="40000"/>
        </a:schemeClr>
      </a:glow>
    </a:effectLst>
  </dgm:bg>
  <dgm:whole>
    <a:effectLst>
      <a:reflection stA="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909AE-EEE1-4437-8BB6-286DACD3258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D6257F9E-9A0C-47C4-8C27-1AD989615916}">
      <dgm:prSet phldrT="[טקסט]" custT="1"/>
      <dgm:spPr/>
      <dgm:t>
        <a:bodyPr/>
        <a:lstStyle/>
        <a:p>
          <a:pPr algn="r" rtl="1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he-IL" sz="2400" b="1">
              <a:latin typeface="+mn-lt"/>
              <a:cs typeface="+mn-cs"/>
            </a:rPr>
            <a:t>במצב כאוטי- כוחות רבים הפועלים בזירה - אזרחים, כוחות בטחון והצלה נמצאים בתחושה של חוסר אונים. </a:t>
          </a:r>
          <a:endParaRPr lang="he-IL" sz="2400" b="1" dirty="0">
            <a:latin typeface="+mn-lt"/>
            <a:cs typeface="+mn-cs"/>
          </a:endParaRPr>
        </a:p>
      </dgm:t>
    </dgm:pt>
    <dgm:pt modelId="{0E5246D8-EB10-46C0-88A1-1C5EA43CC765}" type="parTrans" cxnId="{2D568ED7-7DF5-4728-8B96-231753B36027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94DC3821-8B5F-48E9-A833-FE6FC47A59DA}" type="sibTrans" cxnId="{2D568ED7-7DF5-4728-8B96-231753B36027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86DC776B-0B25-48D3-A7B0-C29167A5C367}">
      <dgm:prSet phldrT="[טקסט]" custT="1"/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he-IL" sz="2400" b="1" dirty="0">
            <a:latin typeface="+mn-lt"/>
            <a:cs typeface="+mn-cs"/>
          </a:endParaRP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2400" b="1" dirty="0">
              <a:latin typeface="+mn-lt"/>
              <a:cs typeface="+mn-cs"/>
            </a:rPr>
            <a:t>מצב כאוטי- תמונת מצב לא ברורה ולעיתים מטעה /  הערכה ראשונית לגודל האירוע  והבנת המשמעויות באבחנה לסדר פעולות לדרג הטקטי והמערכתי </a:t>
          </a:r>
        </a:p>
        <a:p>
          <a:pPr marL="0"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he-IL" sz="2400" b="1" dirty="0">
            <a:latin typeface="+mn-lt"/>
            <a:cs typeface="+mn-cs"/>
          </a:endParaRPr>
        </a:p>
      </dgm:t>
    </dgm:pt>
    <dgm:pt modelId="{76041E5A-72F6-4F2A-932F-F02B16886F65}" type="parTrans" cxnId="{51B48879-7B9C-4561-AE1A-E4EEC492197B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D2468E96-DB9D-4531-A721-CC5D02CDE21D}" type="sibTrans" cxnId="{51B48879-7B9C-4561-AE1A-E4EEC492197B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F995D9DD-32C7-4F9E-80A7-5595FDA3C113}">
      <dgm:prSet phldrT="[טקסט]" custT="1"/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2400" b="1" dirty="0">
              <a:latin typeface="+mn-lt"/>
              <a:cs typeface="+mn-cs"/>
            </a:rPr>
            <a:t>הבניית תחושת ביטחון ומסוגלות בקרב כל הכוחות הפועלים בשטח    הכוחות מצפים לקבל תחושה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he-IL" sz="2400" b="1" dirty="0">
              <a:latin typeface="+mn-lt"/>
              <a:cs typeface="+mn-cs"/>
            </a:rPr>
            <a:t>שיש שליטה בדרגים הגבוהים</a:t>
          </a:r>
        </a:p>
      </dgm:t>
    </dgm:pt>
    <dgm:pt modelId="{C8A603FC-2A11-4E9E-A7EA-D56DB7DF5D5F}" type="parTrans" cxnId="{8C02FBDA-CFC5-4EB5-BF7B-096C1B259057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5B442D76-89F0-4B39-8B8A-EA4C5E910B5F}" type="sibTrans" cxnId="{8C02FBDA-CFC5-4EB5-BF7B-096C1B259057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07891E5D-93FB-417D-8EB3-E75F76165057}">
      <dgm:prSet custT="1"/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במצב כאוטי - החלטות חד משמעיות וברורות שלא מותירות מקום לספק! </a:t>
          </a:r>
        </a:p>
      </dgm:t>
    </dgm:pt>
    <dgm:pt modelId="{584F6625-7C59-43A6-A6F5-FD0EF0C72216}" type="parTrans" cxnId="{C38CCAA4-47B4-4940-8714-8D38CC1F5F19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D9BBB1AB-6838-4309-BE89-62877FEA7FA5}" type="sibTrans" cxnId="{C38CCAA4-47B4-4940-8714-8D38CC1F5F19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488F80AE-4B59-4E05-B361-91265B1FF853}">
      <dgm:prSet custT="1"/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סינרגיה של היתרונות היחסיים שמביא כל גוף- "השלם גדול  /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לא לבטל את האחר / מנהיגות מכילה ; </a:t>
          </a:r>
        </a:p>
      </dgm:t>
    </dgm:pt>
    <dgm:pt modelId="{07AEBEDE-ED59-4CAC-A2D2-F673F01D3D92}" type="parTrans" cxnId="{0DF6FE49-8343-45DD-BCAA-60E7707E2CDA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E3F5D9B5-60A5-4C27-B3C0-1E812DDA3745}" type="sibTrans" cxnId="{0DF6FE49-8343-45DD-BCAA-60E7707E2CDA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E6738AFB-0C5A-48DB-B563-16B54BE9B7A8}" type="pres">
      <dgm:prSet presAssocID="{A5C909AE-EEE1-4437-8BB6-286DACD3258F}" presName="linearFlow" presStyleCnt="0">
        <dgm:presLayoutVars>
          <dgm:dir/>
          <dgm:resizeHandles val="exact"/>
        </dgm:presLayoutVars>
      </dgm:prSet>
      <dgm:spPr/>
    </dgm:pt>
    <dgm:pt modelId="{F2736E57-B0A5-4BD6-8957-7FD79CA00D03}" type="pres">
      <dgm:prSet presAssocID="{D6257F9E-9A0C-47C4-8C27-1AD989615916}" presName="composite" presStyleCnt="0"/>
      <dgm:spPr/>
    </dgm:pt>
    <dgm:pt modelId="{7325E134-7786-4C54-8011-1D56FF97BDA0}" type="pres">
      <dgm:prSet presAssocID="{D6257F9E-9A0C-47C4-8C27-1AD989615916}" presName="imgShp" presStyleLbl="fgImgPlace1" presStyleIdx="0" presStyleCnt="5" custLinFactX="-37846" custLinFactNeighborX="-100000" custLinFactNeighborY="3397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F82711A-CACF-4E99-8650-3E8EDFC86F38}" type="pres">
      <dgm:prSet presAssocID="{D6257F9E-9A0C-47C4-8C27-1AD989615916}" presName="txShp" presStyleLbl="node1" presStyleIdx="0" presStyleCnt="5" custScaleX="143086">
        <dgm:presLayoutVars>
          <dgm:bulletEnabled val="1"/>
        </dgm:presLayoutVars>
      </dgm:prSet>
      <dgm:spPr/>
    </dgm:pt>
    <dgm:pt modelId="{85442BD2-4766-41B4-90EC-0E2243CA1255}" type="pres">
      <dgm:prSet presAssocID="{94DC3821-8B5F-48E9-A833-FE6FC47A59DA}" presName="spacing" presStyleCnt="0"/>
      <dgm:spPr/>
    </dgm:pt>
    <dgm:pt modelId="{68956B79-9742-4B74-A71F-862ED1F51D5F}" type="pres">
      <dgm:prSet presAssocID="{86DC776B-0B25-48D3-A7B0-C29167A5C367}" presName="composite" presStyleCnt="0"/>
      <dgm:spPr/>
    </dgm:pt>
    <dgm:pt modelId="{D8C500C3-9943-4525-B386-FFFA6066A6CE}" type="pres">
      <dgm:prSet presAssocID="{86DC776B-0B25-48D3-A7B0-C29167A5C367}" presName="imgShp" presStyleLbl="fgImgPlace1" presStyleIdx="1" presStyleCnt="5" custLinFactX="-70851" custLinFactNeighborX="-100000"/>
      <dgm:spPr>
        <a:blipFill>
          <a:blip xmlns:r="http://schemas.openxmlformats.org/officeDocument/2006/relationships" r:embed="rId2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C6B9B7A-2CA6-40B5-AA9F-B06FB705DB27}" type="pres">
      <dgm:prSet presAssocID="{86DC776B-0B25-48D3-A7B0-C29167A5C367}" presName="txShp" presStyleLbl="node1" presStyleIdx="1" presStyleCnt="5" custScaleX="143085" custLinFactNeighborX="0">
        <dgm:presLayoutVars>
          <dgm:bulletEnabled val="1"/>
        </dgm:presLayoutVars>
      </dgm:prSet>
      <dgm:spPr/>
    </dgm:pt>
    <dgm:pt modelId="{071A3618-D2A1-4B5F-AFE2-BDC804438AB2}" type="pres">
      <dgm:prSet presAssocID="{D2468E96-DB9D-4531-A721-CC5D02CDE21D}" presName="spacing" presStyleCnt="0"/>
      <dgm:spPr/>
    </dgm:pt>
    <dgm:pt modelId="{C0869FB1-95F2-4C5F-AD41-AE6C8ECD360A}" type="pres">
      <dgm:prSet presAssocID="{F995D9DD-32C7-4F9E-80A7-5595FDA3C113}" presName="composite" presStyleCnt="0"/>
      <dgm:spPr/>
    </dgm:pt>
    <dgm:pt modelId="{A056E126-E750-4F83-A7CF-20E3FB613A34}" type="pres">
      <dgm:prSet presAssocID="{F995D9DD-32C7-4F9E-80A7-5595FDA3C113}" presName="imgShp" presStyleLbl="fgImgPlace1" presStyleIdx="2" presStyleCnt="5" custLinFactX="-70851" custLinFactNeighborX="-100000"/>
      <dgm:spPr>
        <a:blipFill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F6E6769-4DF0-4D5E-AC88-D678E433CBDC}" type="pres">
      <dgm:prSet presAssocID="{F995D9DD-32C7-4F9E-80A7-5595FDA3C113}" presName="txShp" presStyleLbl="node1" presStyleIdx="2" presStyleCnt="5" custScaleX="143086">
        <dgm:presLayoutVars>
          <dgm:bulletEnabled val="1"/>
        </dgm:presLayoutVars>
      </dgm:prSet>
      <dgm:spPr/>
    </dgm:pt>
    <dgm:pt modelId="{89FEB903-ACEF-4006-BCA4-9B05F3244B8E}" type="pres">
      <dgm:prSet presAssocID="{5B442D76-89F0-4B39-8B8A-EA4C5E910B5F}" presName="spacing" presStyleCnt="0"/>
      <dgm:spPr/>
    </dgm:pt>
    <dgm:pt modelId="{B5FEBBB4-5836-457E-A2D5-2B6553B83562}" type="pres">
      <dgm:prSet presAssocID="{07891E5D-93FB-417D-8EB3-E75F76165057}" presName="composite" presStyleCnt="0"/>
      <dgm:spPr/>
    </dgm:pt>
    <dgm:pt modelId="{2E58474B-5C8D-4A3C-ABC4-6245C925F099}" type="pres">
      <dgm:prSet presAssocID="{07891E5D-93FB-417D-8EB3-E75F76165057}" presName="imgShp" presStyleLbl="fgImgPlace1" presStyleIdx="3" presStyleCnt="5" custLinFactX="-70851" custLinFactNeighborX="-100000"/>
      <dgm:spPr>
        <a:blipFill>
          <a:blip xmlns:r="http://schemas.openxmlformats.org/officeDocument/2006/relationships" r:embed="rId4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4BFC5F9-770E-48EB-BF80-A2BFCE9789E3}" type="pres">
      <dgm:prSet presAssocID="{07891E5D-93FB-417D-8EB3-E75F76165057}" presName="txShp" presStyleLbl="node1" presStyleIdx="3" presStyleCnt="5" custScaleX="142598">
        <dgm:presLayoutVars>
          <dgm:bulletEnabled val="1"/>
        </dgm:presLayoutVars>
      </dgm:prSet>
      <dgm:spPr/>
    </dgm:pt>
    <dgm:pt modelId="{4F012779-D58A-42A8-AF7F-F005334C5202}" type="pres">
      <dgm:prSet presAssocID="{D9BBB1AB-6838-4309-BE89-62877FEA7FA5}" presName="spacing" presStyleCnt="0"/>
      <dgm:spPr/>
    </dgm:pt>
    <dgm:pt modelId="{172AF3C7-3EEE-4FD3-A16E-2E2998264EAC}" type="pres">
      <dgm:prSet presAssocID="{488F80AE-4B59-4E05-B361-91265B1FF853}" presName="composite" presStyleCnt="0"/>
      <dgm:spPr/>
    </dgm:pt>
    <dgm:pt modelId="{5DB19CA6-4083-4B8F-A102-B511621CA3EA}" type="pres">
      <dgm:prSet presAssocID="{488F80AE-4B59-4E05-B361-91265B1FF853}" presName="imgShp" presStyleLbl="fgImgPlace1" presStyleIdx="4" presStyleCnt="5" custLinFactX="-70851" custLinFactNeighborX="-100000"/>
      <dgm:spPr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4356C08-0FF6-4C5E-9F36-D30DCC1CDD5A}" type="pres">
      <dgm:prSet presAssocID="{488F80AE-4B59-4E05-B361-91265B1FF853}" presName="txShp" presStyleLbl="node1" presStyleIdx="4" presStyleCnt="5" custScaleX="142598">
        <dgm:presLayoutVars>
          <dgm:bulletEnabled val="1"/>
        </dgm:presLayoutVars>
      </dgm:prSet>
      <dgm:spPr/>
    </dgm:pt>
  </dgm:ptLst>
  <dgm:cxnLst>
    <dgm:cxn modelId="{493F2A2D-3EB9-46ED-9B03-E5DBE32DE393}" type="presOf" srcId="{F995D9DD-32C7-4F9E-80A7-5595FDA3C113}" destId="{DF6E6769-4DF0-4D5E-AC88-D678E433CBDC}" srcOrd="0" destOrd="0" presId="urn:microsoft.com/office/officeart/2005/8/layout/vList3"/>
    <dgm:cxn modelId="{1C50F839-BDFA-4756-B1DE-C8BA3E5A8511}" type="presOf" srcId="{D6257F9E-9A0C-47C4-8C27-1AD989615916}" destId="{9F82711A-CACF-4E99-8650-3E8EDFC86F38}" srcOrd="0" destOrd="0" presId="urn:microsoft.com/office/officeart/2005/8/layout/vList3"/>
    <dgm:cxn modelId="{0DF6FE49-8343-45DD-BCAA-60E7707E2CDA}" srcId="{A5C909AE-EEE1-4437-8BB6-286DACD3258F}" destId="{488F80AE-4B59-4E05-B361-91265B1FF853}" srcOrd="4" destOrd="0" parTransId="{07AEBEDE-ED59-4CAC-A2D2-F673F01D3D92}" sibTransId="{E3F5D9B5-60A5-4C27-B3C0-1E812DDA3745}"/>
    <dgm:cxn modelId="{46DB1D55-19AD-4C0E-B1B6-C8B5D80E5ECE}" type="presOf" srcId="{86DC776B-0B25-48D3-A7B0-C29167A5C367}" destId="{9C6B9B7A-2CA6-40B5-AA9F-B06FB705DB27}" srcOrd="0" destOrd="0" presId="urn:microsoft.com/office/officeart/2005/8/layout/vList3"/>
    <dgm:cxn modelId="{51B48879-7B9C-4561-AE1A-E4EEC492197B}" srcId="{A5C909AE-EEE1-4437-8BB6-286DACD3258F}" destId="{86DC776B-0B25-48D3-A7B0-C29167A5C367}" srcOrd="1" destOrd="0" parTransId="{76041E5A-72F6-4F2A-932F-F02B16886F65}" sibTransId="{D2468E96-DB9D-4531-A721-CC5D02CDE21D}"/>
    <dgm:cxn modelId="{FB1D118B-C4B8-4DC8-929E-6D13BE8E2131}" type="presOf" srcId="{07891E5D-93FB-417D-8EB3-E75F76165057}" destId="{F4BFC5F9-770E-48EB-BF80-A2BFCE9789E3}" srcOrd="0" destOrd="0" presId="urn:microsoft.com/office/officeart/2005/8/layout/vList3"/>
    <dgm:cxn modelId="{C38CCAA4-47B4-4940-8714-8D38CC1F5F19}" srcId="{A5C909AE-EEE1-4437-8BB6-286DACD3258F}" destId="{07891E5D-93FB-417D-8EB3-E75F76165057}" srcOrd="3" destOrd="0" parTransId="{584F6625-7C59-43A6-A6F5-FD0EF0C72216}" sibTransId="{D9BBB1AB-6838-4309-BE89-62877FEA7FA5}"/>
    <dgm:cxn modelId="{9C64E7AC-185D-4F01-8801-AE3034D267F3}" type="presOf" srcId="{488F80AE-4B59-4E05-B361-91265B1FF853}" destId="{44356C08-0FF6-4C5E-9F36-D30DCC1CDD5A}" srcOrd="0" destOrd="0" presId="urn:microsoft.com/office/officeart/2005/8/layout/vList3"/>
    <dgm:cxn modelId="{2D568ED7-7DF5-4728-8B96-231753B36027}" srcId="{A5C909AE-EEE1-4437-8BB6-286DACD3258F}" destId="{D6257F9E-9A0C-47C4-8C27-1AD989615916}" srcOrd="0" destOrd="0" parTransId="{0E5246D8-EB10-46C0-88A1-1C5EA43CC765}" sibTransId="{94DC3821-8B5F-48E9-A833-FE6FC47A59DA}"/>
    <dgm:cxn modelId="{8C02FBDA-CFC5-4EB5-BF7B-096C1B259057}" srcId="{A5C909AE-EEE1-4437-8BB6-286DACD3258F}" destId="{F995D9DD-32C7-4F9E-80A7-5595FDA3C113}" srcOrd="2" destOrd="0" parTransId="{C8A603FC-2A11-4E9E-A7EA-D56DB7DF5D5F}" sibTransId="{5B442D76-89F0-4B39-8B8A-EA4C5E910B5F}"/>
    <dgm:cxn modelId="{D9FE21F5-4473-4EBE-B490-70C933162299}" type="presOf" srcId="{A5C909AE-EEE1-4437-8BB6-286DACD3258F}" destId="{E6738AFB-0C5A-48DB-B563-16B54BE9B7A8}" srcOrd="0" destOrd="0" presId="urn:microsoft.com/office/officeart/2005/8/layout/vList3"/>
    <dgm:cxn modelId="{270407F3-BA8B-48B7-822E-DCD72AC31E63}" type="presParOf" srcId="{E6738AFB-0C5A-48DB-B563-16B54BE9B7A8}" destId="{F2736E57-B0A5-4BD6-8957-7FD79CA00D03}" srcOrd="0" destOrd="0" presId="urn:microsoft.com/office/officeart/2005/8/layout/vList3"/>
    <dgm:cxn modelId="{21D9A7B1-18A5-425F-BB43-27CAD6B8E8A9}" type="presParOf" srcId="{F2736E57-B0A5-4BD6-8957-7FD79CA00D03}" destId="{7325E134-7786-4C54-8011-1D56FF97BDA0}" srcOrd="0" destOrd="0" presId="urn:microsoft.com/office/officeart/2005/8/layout/vList3"/>
    <dgm:cxn modelId="{C54AD6E0-DEBC-41C3-8393-6901BA4F25EA}" type="presParOf" srcId="{F2736E57-B0A5-4BD6-8957-7FD79CA00D03}" destId="{9F82711A-CACF-4E99-8650-3E8EDFC86F38}" srcOrd="1" destOrd="0" presId="urn:microsoft.com/office/officeart/2005/8/layout/vList3"/>
    <dgm:cxn modelId="{A88CACC4-3DA8-4120-A395-B325B404D28E}" type="presParOf" srcId="{E6738AFB-0C5A-48DB-B563-16B54BE9B7A8}" destId="{85442BD2-4766-41B4-90EC-0E2243CA1255}" srcOrd="1" destOrd="0" presId="urn:microsoft.com/office/officeart/2005/8/layout/vList3"/>
    <dgm:cxn modelId="{44F25C64-6A2F-4B9A-89D2-5EA96709DD80}" type="presParOf" srcId="{E6738AFB-0C5A-48DB-B563-16B54BE9B7A8}" destId="{68956B79-9742-4B74-A71F-862ED1F51D5F}" srcOrd="2" destOrd="0" presId="urn:microsoft.com/office/officeart/2005/8/layout/vList3"/>
    <dgm:cxn modelId="{83EB7D76-5CEB-442C-AD6E-60B4BB6B86ED}" type="presParOf" srcId="{68956B79-9742-4B74-A71F-862ED1F51D5F}" destId="{D8C500C3-9943-4525-B386-FFFA6066A6CE}" srcOrd="0" destOrd="0" presId="urn:microsoft.com/office/officeart/2005/8/layout/vList3"/>
    <dgm:cxn modelId="{95AC7566-25C1-4B9F-97FE-738B28E03819}" type="presParOf" srcId="{68956B79-9742-4B74-A71F-862ED1F51D5F}" destId="{9C6B9B7A-2CA6-40B5-AA9F-B06FB705DB27}" srcOrd="1" destOrd="0" presId="urn:microsoft.com/office/officeart/2005/8/layout/vList3"/>
    <dgm:cxn modelId="{05CBACD7-9459-420A-99EE-2E603C0D9837}" type="presParOf" srcId="{E6738AFB-0C5A-48DB-B563-16B54BE9B7A8}" destId="{071A3618-D2A1-4B5F-AFE2-BDC804438AB2}" srcOrd="3" destOrd="0" presId="urn:microsoft.com/office/officeart/2005/8/layout/vList3"/>
    <dgm:cxn modelId="{0903E2BF-B008-4A25-97C8-38527950C3E5}" type="presParOf" srcId="{E6738AFB-0C5A-48DB-B563-16B54BE9B7A8}" destId="{C0869FB1-95F2-4C5F-AD41-AE6C8ECD360A}" srcOrd="4" destOrd="0" presId="urn:microsoft.com/office/officeart/2005/8/layout/vList3"/>
    <dgm:cxn modelId="{DC7D8B23-DF12-4846-9464-084AA4C6C63E}" type="presParOf" srcId="{C0869FB1-95F2-4C5F-AD41-AE6C8ECD360A}" destId="{A056E126-E750-4F83-A7CF-20E3FB613A34}" srcOrd="0" destOrd="0" presId="urn:microsoft.com/office/officeart/2005/8/layout/vList3"/>
    <dgm:cxn modelId="{98865617-378B-475C-A79A-D3A0ACA054F3}" type="presParOf" srcId="{C0869FB1-95F2-4C5F-AD41-AE6C8ECD360A}" destId="{DF6E6769-4DF0-4D5E-AC88-D678E433CBDC}" srcOrd="1" destOrd="0" presId="urn:microsoft.com/office/officeart/2005/8/layout/vList3"/>
    <dgm:cxn modelId="{992A1C85-E1A1-421F-A29A-CEF747EA968D}" type="presParOf" srcId="{E6738AFB-0C5A-48DB-B563-16B54BE9B7A8}" destId="{89FEB903-ACEF-4006-BCA4-9B05F3244B8E}" srcOrd="5" destOrd="0" presId="urn:microsoft.com/office/officeart/2005/8/layout/vList3"/>
    <dgm:cxn modelId="{307F2E9E-E4A1-46C3-86A8-7C420601C217}" type="presParOf" srcId="{E6738AFB-0C5A-48DB-B563-16B54BE9B7A8}" destId="{B5FEBBB4-5836-457E-A2D5-2B6553B83562}" srcOrd="6" destOrd="0" presId="urn:microsoft.com/office/officeart/2005/8/layout/vList3"/>
    <dgm:cxn modelId="{BE32EF44-F399-442F-BC61-191A076ED6DF}" type="presParOf" srcId="{B5FEBBB4-5836-457E-A2D5-2B6553B83562}" destId="{2E58474B-5C8D-4A3C-ABC4-6245C925F099}" srcOrd="0" destOrd="0" presId="urn:microsoft.com/office/officeart/2005/8/layout/vList3"/>
    <dgm:cxn modelId="{8BCF7906-97A4-499A-B4B4-C6D2AF9F06C8}" type="presParOf" srcId="{B5FEBBB4-5836-457E-A2D5-2B6553B83562}" destId="{F4BFC5F9-770E-48EB-BF80-A2BFCE9789E3}" srcOrd="1" destOrd="0" presId="urn:microsoft.com/office/officeart/2005/8/layout/vList3"/>
    <dgm:cxn modelId="{DCF92B79-ECCF-45E0-B140-5A7D511D7CD0}" type="presParOf" srcId="{E6738AFB-0C5A-48DB-B563-16B54BE9B7A8}" destId="{4F012779-D58A-42A8-AF7F-F005334C5202}" srcOrd="7" destOrd="0" presId="urn:microsoft.com/office/officeart/2005/8/layout/vList3"/>
    <dgm:cxn modelId="{DBADB1F7-38B5-411C-AE3A-D26586B97A7E}" type="presParOf" srcId="{E6738AFB-0C5A-48DB-B563-16B54BE9B7A8}" destId="{172AF3C7-3EEE-4FD3-A16E-2E2998264EAC}" srcOrd="8" destOrd="0" presId="urn:microsoft.com/office/officeart/2005/8/layout/vList3"/>
    <dgm:cxn modelId="{F1F9937A-E13B-451D-A4E5-9DDECA9FFB16}" type="presParOf" srcId="{172AF3C7-3EEE-4FD3-A16E-2E2998264EAC}" destId="{5DB19CA6-4083-4B8F-A102-B511621CA3EA}" srcOrd="0" destOrd="0" presId="urn:microsoft.com/office/officeart/2005/8/layout/vList3"/>
    <dgm:cxn modelId="{25041D06-89AA-4806-8F74-BC4E619E507D}" type="presParOf" srcId="{172AF3C7-3EEE-4FD3-A16E-2E2998264EAC}" destId="{44356C08-0FF6-4C5E-9F36-D30DCC1CDD5A}" srcOrd="1" destOrd="0" presId="urn:microsoft.com/office/officeart/2005/8/layout/vList3"/>
  </dgm:cxnLst>
  <dgm:bg>
    <a:solidFill>
      <a:srgbClr val="FFFFCC">
        <a:alpha val="0"/>
      </a:srgbClr>
    </a:solidFill>
    <a:effectLst>
      <a:glow rad="139700">
        <a:schemeClr val="accent6">
          <a:lumMod val="20000"/>
          <a:lumOff val="80000"/>
          <a:alpha val="40000"/>
        </a:schemeClr>
      </a:glow>
    </a:effectLst>
  </dgm:bg>
  <dgm:whole>
    <a:effectLst>
      <a:reflection stA="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909AE-EEE1-4437-8BB6-286DACD3258F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he-IL"/>
        </a:p>
      </dgm:t>
    </dgm:pt>
    <dgm:pt modelId="{A39EF58E-E70E-4E0B-9265-735E96FB16F8}">
      <dgm:prSet custT="1"/>
      <dgm:spPr/>
      <dgm:t>
        <a:bodyPr/>
        <a:lstStyle/>
        <a:p>
          <a:pPr marL="0" marR="0" lvl="0" indent="0" algn="r" defTabSz="28892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המשך ניהול השגרה במחוז במקביל לחירום</a:t>
          </a:r>
        </a:p>
      </dgm:t>
    </dgm:pt>
    <dgm:pt modelId="{5CD9395A-BA38-4C80-8F87-8853CE17730E}" type="parTrans" cxnId="{395CE5DF-F09F-4D75-A353-B47B1A3BEC3D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B0CDCF7E-59C5-4E60-8598-B1ECE52A87B3}" type="sibTrans" cxnId="{395CE5DF-F09F-4D75-A353-B47B1A3BEC3D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6F2AF1D7-A896-4F0C-BE9B-AEC885738885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אנושיות – לשמור על יכולת הנכחה קבועה בלב הכוחות</a:t>
          </a:r>
        </a:p>
      </dgm:t>
    </dgm:pt>
    <dgm:pt modelId="{B33641AB-3575-4175-A8E7-2CBD4A437FA6}" type="parTrans" cxnId="{F94C66A2-B13B-4EA3-8159-8768B8BB163C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C46364A3-792D-4CD5-BD4E-1E09FE05546E}" type="sibTrans" cxnId="{F94C66A2-B13B-4EA3-8159-8768B8BB163C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9E9BCE8C-8384-4126-9DD8-D376D1F191E9}">
      <dgm:prSet custT="1"/>
      <dgm:spPr>
        <a:solidFill>
          <a:srgbClr val="C00000"/>
        </a:solidFill>
      </dgm:spPr>
      <dgm:t>
        <a:bodyPr/>
        <a:lstStyle/>
        <a:p>
          <a:pPr algn="r" rtl="1"/>
          <a:r>
            <a:rPr lang="he-IL" sz="2400" b="1" dirty="0">
              <a:latin typeface="+mn-lt"/>
              <a:cs typeface="+mn-cs"/>
            </a:rPr>
            <a:t>תקשורת – חלק מהפתרון</a:t>
          </a:r>
        </a:p>
      </dgm:t>
    </dgm:pt>
    <dgm:pt modelId="{CBD7DA18-715A-4AD5-9505-CC9EB9AE0E08}" type="parTrans" cxnId="{5B70A689-F7E2-4B31-A34A-012453FCFAEC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A4F0AAEB-C5C7-46B7-B047-666B62DDB849}" type="sibTrans" cxnId="{5B70A689-F7E2-4B31-A34A-012453FCFAEC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0EA7E7D7-4D51-42CB-95A9-2F54B83595C7}">
      <dgm:prSet custT="1"/>
      <dgm:spPr>
        <a:solidFill>
          <a:srgbClr val="FFFF00"/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זרימת אינפורמציה מתמדת לשמירה על גובה המוטיבציה /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אבחנה בין עיקר לטפל  / יש מוקדי כוחות שמתקשים לקבל מרות. </a:t>
          </a:r>
        </a:p>
      </dgm:t>
    </dgm:pt>
    <dgm:pt modelId="{1740E461-4B47-44BE-9646-3A317B1BF10D}" type="parTrans" cxnId="{AB430ABF-ED77-4673-9544-EC81199C2710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BF2A2242-8118-42AE-A866-32660CED19DC}" type="sibTrans" cxnId="{AB430ABF-ED77-4673-9544-EC81199C2710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1DF92A7C-72EB-4A55-9B80-6883C6D7EC3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ניהול סיכונים מחושבים / (אי פינוי  בית חולים – כרמל, </a:t>
          </a:r>
          <a:r>
            <a:rPr lang="he-IL" sz="2400" b="1" dirty="0" err="1">
              <a:latin typeface="+mn-lt"/>
              <a:cs typeface="+mn-cs"/>
            </a:rPr>
            <a:t>פלימן</a:t>
          </a:r>
          <a:r>
            <a:rPr lang="he-IL" sz="2400" b="1" dirty="0">
              <a:latin typeface="+mn-lt"/>
              <a:cs typeface="+mn-cs"/>
            </a:rPr>
            <a:t>),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dirty="0">
              <a:latin typeface="+mn-lt"/>
              <a:cs typeface="+mn-cs"/>
            </a:rPr>
            <a:t>(אי פינוי  כלא- דמון, כרמל) </a:t>
          </a:r>
        </a:p>
      </dgm:t>
    </dgm:pt>
    <dgm:pt modelId="{CDD7DEEC-EEAB-4D6D-AAAE-DA38433111C0}" type="parTrans" cxnId="{945EB7B7-D549-421C-BBA7-6477FEB15A9F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FBB19183-A724-486D-AD5A-F7416E3542CE}" type="sibTrans" cxnId="{945EB7B7-D549-421C-BBA7-6477FEB15A9F}">
      <dgm:prSet/>
      <dgm:spPr/>
      <dgm:t>
        <a:bodyPr/>
        <a:lstStyle/>
        <a:p>
          <a:pPr rtl="1"/>
          <a:endParaRPr lang="he-IL" sz="2400" b="1">
            <a:latin typeface="+mn-lt"/>
            <a:cs typeface="+mn-cs"/>
          </a:endParaRPr>
        </a:p>
      </dgm:t>
    </dgm:pt>
    <dgm:pt modelId="{E6738AFB-0C5A-48DB-B563-16B54BE9B7A8}" type="pres">
      <dgm:prSet presAssocID="{A5C909AE-EEE1-4437-8BB6-286DACD3258F}" presName="linearFlow" presStyleCnt="0">
        <dgm:presLayoutVars>
          <dgm:dir/>
          <dgm:resizeHandles val="exact"/>
        </dgm:presLayoutVars>
      </dgm:prSet>
      <dgm:spPr/>
    </dgm:pt>
    <dgm:pt modelId="{4754FFD0-F452-42D7-B7CC-66B49C2E0907}" type="pres">
      <dgm:prSet presAssocID="{1DF92A7C-72EB-4A55-9B80-6883C6D7EC36}" presName="composite" presStyleCnt="0"/>
      <dgm:spPr/>
    </dgm:pt>
    <dgm:pt modelId="{203A643F-2D49-477B-B90B-8765E9E2F56B}" type="pres">
      <dgm:prSet presAssocID="{1DF92A7C-72EB-4A55-9B80-6883C6D7EC36}" presName="imgShp" presStyleLbl="fgImgPlace1" presStyleIdx="0" presStyleCnt="5" custLinFactX="-70851" custLinFactNeighborX="-100000"/>
      <dgm:spPr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</dgm:spPr>
    </dgm:pt>
    <dgm:pt modelId="{03D2DACF-58DC-4B58-88D5-1CDCE6FA8010}" type="pres">
      <dgm:prSet presAssocID="{1DF92A7C-72EB-4A55-9B80-6883C6D7EC36}" presName="txShp" presStyleLbl="node1" presStyleIdx="0" presStyleCnt="5" custScaleX="142598">
        <dgm:presLayoutVars>
          <dgm:bulletEnabled val="1"/>
        </dgm:presLayoutVars>
      </dgm:prSet>
      <dgm:spPr/>
    </dgm:pt>
    <dgm:pt modelId="{A111A037-3AD7-4429-A175-8735CBCF46FD}" type="pres">
      <dgm:prSet presAssocID="{FBB19183-A724-486D-AD5A-F7416E3542CE}" presName="spacing" presStyleCnt="0"/>
      <dgm:spPr/>
    </dgm:pt>
    <dgm:pt modelId="{4B703706-9459-4B9B-BF6D-46CCAB94CB0C}" type="pres">
      <dgm:prSet presAssocID="{0EA7E7D7-4D51-42CB-95A9-2F54B83595C7}" presName="composite" presStyleCnt="0"/>
      <dgm:spPr/>
    </dgm:pt>
    <dgm:pt modelId="{5303440C-38BC-4AE4-805A-05429813E3AC}" type="pres">
      <dgm:prSet presAssocID="{0EA7E7D7-4D51-42CB-95A9-2F54B83595C7}" presName="imgShp" presStyleLbl="fgImgPlace1" presStyleIdx="1" presStyleCnt="5" custLinFactX="-70851" custLinFactNeighborX="-100000"/>
      <dgm:spPr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</dgm:spPr>
    </dgm:pt>
    <dgm:pt modelId="{9B9DFCF1-0268-412D-8E3C-003336FBD0F9}" type="pres">
      <dgm:prSet presAssocID="{0EA7E7D7-4D51-42CB-95A9-2F54B83595C7}" presName="txShp" presStyleLbl="node1" presStyleIdx="1" presStyleCnt="5" custScaleX="142598">
        <dgm:presLayoutVars>
          <dgm:bulletEnabled val="1"/>
        </dgm:presLayoutVars>
      </dgm:prSet>
      <dgm:spPr/>
    </dgm:pt>
    <dgm:pt modelId="{A52A4F16-C381-42F9-9255-F558AEA3A1DB}" type="pres">
      <dgm:prSet presAssocID="{BF2A2242-8118-42AE-A866-32660CED19DC}" presName="spacing" presStyleCnt="0"/>
      <dgm:spPr/>
    </dgm:pt>
    <dgm:pt modelId="{A763BCEA-DD7C-45CA-90C0-20D994C30BC7}" type="pres">
      <dgm:prSet presAssocID="{9E9BCE8C-8384-4126-9DD8-D376D1F191E9}" presName="composite" presStyleCnt="0"/>
      <dgm:spPr/>
    </dgm:pt>
    <dgm:pt modelId="{5CA75110-EF77-4E60-AC5F-2518131EE6BC}" type="pres">
      <dgm:prSet presAssocID="{9E9BCE8C-8384-4126-9DD8-D376D1F191E9}" presName="imgShp" presStyleLbl="fgImgPlace1" presStyleIdx="2" presStyleCnt="5" custLinFactX="-70851" custLinFactNeighborX="-100000"/>
      <dgm:spPr>
        <a:blipFill rotWithShape="1"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</dgm:spPr>
    </dgm:pt>
    <dgm:pt modelId="{D22DD040-B0B4-4191-B7CD-0A9C6888BA22}" type="pres">
      <dgm:prSet presAssocID="{9E9BCE8C-8384-4126-9DD8-D376D1F191E9}" presName="txShp" presStyleLbl="node1" presStyleIdx="2" presStyleCnt="5" custScaleX="142598">
        <dgm:presLayoutVars>
          <dgm:bulletEnabled val="1"/>
        </dgm:presLayoutVars>
      </dgm:prSet>
      <dgm:spPr/>
    </dgm:pt>
    <dgm:pt modelId="{FC6D0881-AD88-4E78-A2CD-8BDFBD2AD98C}" type="pres">
      <dgm:prSet presAssocID="{A4F0AAEB-C5C7-46B7-B047-666B62DDB849}" presName="spacing" presStyleCnt="0"/>
      <dgm:spPr/>
    </dgm:pt>
    <dgm:pt modelId="{E159AD75-55F2-405A-92B1-A9DD5EEF850D}" type="pres">
      <dgm:prSet presAssocID="{6F2AF1D7-A896-4F0C-BE9B-AEC885738885}" presName="composite" presStyleCnt="0"/>
      <dgm:spPr/>
    </dgm:pt>
    <dgm:pt modelId="{342059BB-43E9-4FE9-8265-41CA86B24782}" type="pres">
      <dgm:prSet presAssocID="{6F2AF1D7-A896-4F0C-BE9B-AEC885738885}" presName="imgShp" presStyleLbl="fgImgPlace1" presStyleIdx="3" presStyleCnt="5" custLinFactX="-70851" custLinFactNeighborX="-100000"/>
      <dgm:spPr>
        <a:blipFill rotWithShape="1">
          <a:blip xmlns:r="http://schemas.openxmlformats.org/officeDocument/2006/relationships" r:embed="rId4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</dgm:spPr>
    </dgm:pt>
    <dgm:pt modelId="{C44DE487-4789-4D57-A228-D85828A85CA3}" type="pres">
      <dgm:prSet presAssocID="{6F2AF1D7-A896-4F0C-BE9B-AEC885738885}" presName="txShp" presStyleLbl="node1" presStyleIdx="3" presStyleCnt="5" custScaleX="142598">
        <dgm:presLayoutVars>
          <dgm:bulletEnabled val="1"/>
        </dgm:presLayoutVars>
      </dgm:prSet>
      <dgm:spPr/>
    </dgm:pt>
    <dgm:pt modelId="{30903B63-AA07-4255-9789-284231478641}" type="pres">
      <dgm:prSet presAssocID="{C46364A3-792D-4CD5-BD4E-1E09FE05546E}" presName="spacing" presStyleCnt="0"/>
      <dgm:spPr/>
    </dgm:pt>
    <dgm:pt modelId="{4C848F7D-F8E1-4F0D-8EAC-279B4CD760CF}" type="pres">
      <dgm:prSet presAssocID="{A39EF58E-E70E-4E0B-9265-735E96FB16F8}" presName="composite" presStyleCnt="0"/>
      <dgm:spPr/>
    </dgm:pt>
    <dgm:pt modelId="{A37AF70A-29C6-4FB3-84A0-E8CE81A474EE}" type="pres">
      <dgm:prSet presAssocID="{A39EF58E-E70E-4E0B-9265-735E96FB16F8}" presName="imgShp" presStyleLbl="fgImgPlace1" presStyleIdx="4" presStyleCnt="5" custLinFactX="-70851" custLinFactNeighborX="-100000"/>
      <dgm:spPr>
        <a:blipFill rotWithShape="1">
          <a:blip xmlns:r="http://schemas.openxmlformats.org/officeDocument/2006/relationships" r:embed="rId5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</dgm:spPr>
    </dgm:pt>
    <dgm:pt modelId="{F2FA9177-2F66-4CD3-ABAD-1C393FEDA865}" type="pres">
      <dgm:prSet presAssocID="{A39EF58E-E70E-4E0B-9265-735E96FB16F8}" presName="txShp" presStyleLbl="node1" presStyleIdx="4" presStyleCnt="5" custScaleX="142598">
        <dgm:presLayoutVars>
          <dgm:bulletEnabled val="1"/>
        </dgm:presLayoutVars>
      </dgm:prSet>
      <dgm:spPr/>
    </dgm:pt>
  </dgm:ptLst>
  <dgm:cxnLst>
    <dgm:cxn modelId="{5C388B1A-B363-4E47-A8C3-0CBB180F74D2}" type="presOf" srcId="{1DF92A7C-72EB-4A55-9B80-6883C6D7EC36}" destId="{03D2DACF-58DC-4B58-88D5-1CDCE6FA8010}" srcOrd="0" destOrd="0" presId="urn:microsoft.com/office/officeart/2005/8/layout/vList3"/>
    <dgm:cxn modelId="{5C16B324-DE9C-47FC-821E-7A4B6EC5E016}" type="presOf" srcId="{6F2AF1D7-A896-4F0C-BE9B-AEC885738885}" destId="{C44DE487-4789-4D57-A228-D85828A85CA3}" srcOrd="0" destOrd="0" presId="urn:microsoft.com/office/officeart/2005/8/layout/vList3"/>
    <dgm:cxn modelId="{5B70A689-F7E2-4B31-A34A-012453FCFAEC}" srcId="{A5C909AE-EEE1-4437-8BB6-286DACD3258F}" destId="{9E9BCE8C-8384-4126-9DD8-D376D1F191E9}" srcOrd="2" destOrd="0" parTransId="{CBD7DA18-715A-4AD5-9505-CC9EB9AE0E08}" sibTransId="{A4F0AAEB-C5C7-46B7-B047-666B62DDB849}"/>
    <dgm:cxn modelId="{E0E81B8B-CF56-4BAB-A628-FB0912ECD1F8}" type="presOf" srcId="{0EA7E7D7-4D51-42CB-95A9-2F54B83595C7}" destId="{9B9DFCF1-0268-412D-8E3C-003336FBD0F9}" srcOrd="0" destOrd="0" presId="urn:microsoft.com/office/officeart/2005/8/layout/vList3"/>
    <dgm:cxn modelId="{F94C66A2-B13B-4EA3-8159-8768B8BB163C}" srcId="{A5C909AE-EEE1-4437-8BB6-286DACD3258F}" destId="{6F2AF1D7-A896-4F0C-BE9B-AEC885738885}" srcOrd="3" destOrd="0" parTransId="{B33641AB-3575-4175-A8E7-2CBD4A437FA6}" sibTransId="{C46364A3-792D-4CD5-BD4E-1E09FE05546E}"/>
    <dgm:cxn modelId="{945EB7B7-D549-421C-BBA7-6477FEB15A9F}" srcId="{A5C909AE-EEE1-4437-8BB6-286DACD3258F}" destId="{1DF92A7C-72EB-4A55-9B80-6883C6D7EC36}" srcOrd="0" destOrd="0" parTransId="{CDD7DEEC-EEAB-4D6D-AAAE-DA38433111C0}" sibTransId="{FBB19183-A724-486D-AD5A-F7416E3542CE}"/>
    <dgm:cxn modelId="{AB430ABF-ED77-4673-9544-EC81199C2710}" srcId="{A5C909AE-EEE1-4437-8BB6-286DACD3258F}" destId="{0EA7E7D7-4D51-42CB-95A9-2F54B83595C7}" srcOrd="1" destOrd="0" parTransId="{1740E461-4B47-44BE-9646-3A317B1BF10D}" sibTransId="{BF2A2242-8118-42AE-A866-32660CED19DC}"/>
    <dgm:cxn modelId="{CB220CC4-122F-475F-81DD-CFB59AE392F5}" type="presOf" srcId="{9E9BCE8C-8384-4126-9DD8-D376D1F191E9}" destId="{D22DD040-B0B4-4191-B7CD-0A9C6888BA22}" srcOrd="0" destOrd="0" presId="urn:microsoft.com/office/officeart/2005/8/layout/vList3"/>
    <dgm:cxn modelId="{395CE5DF-F09F-4D75-A353-B47B1A3BEC3D}" srcId="{A5C909AE-EEE1-4437-8BB6-286DACD3258F}" destId="{A39EF58E-E70E-4E0B-9265-735E96FB16F8}" srcOrd="4" destOrd="0" parTransId="{5CD9395A-BA38-4C80-8F87-8853CE17730E}" sibTransId="{B0CDCF7E-59C5-4E60-8598-B1ECE52A87B3}"/>
    <dgm:cxn modelId="{06C0ABF3-2715-4802-8F77-4EEF31322342}" type="presOf" srcId="{A39EF58E-E70E-4E0B-9265-735E96FB16F8}" destId="{F2FA9177-2F66-4CD3-ABAD-1C393FEDA865}" srcOrd="0" destOrd="0" presId="urn:microsoft.com/office/officeart/2005/8/layout/vList3"/>
    <dgm:cxn modelId="{D9FE21F5-4473-4EBE-B490-70C933162299}" type="presOf" srcId="{A5C909AE-EEE1-4437-8BB6-286DACD3258F}" destId="{E6738AFB-0C5A-48DB-B563-16B54BE9B7A8}" srcOrd="0" destOrd="0" presId="urn:microsoft.com/office/officeart/2005/8/layout/vList3"/>
    <dgm:cxn modelId="{06D75DFA-8D2F-4663-9C5F-DBE6D93CD435}" type="presParOf" srcId="{E6738AFB-0C5A-48DB-B563-16B54BE9B7A8}" destId="{4754FFD0-F452-42D7-B7CC-66B49C2E0907}" srcOrd="0" destOrd="0" presId="urn:microsoft.com/office/officeart/2005/8/layout/vList3"/>
    <dgm:cxn modelId="{8BF0A5AC-897A-4839-BA1D-4F42F529A510}" type="presParOf" srcId="{4754FFD0-F452-42D7-B7CC-66B49C2E0907}" destId="{203A643F-2D49-477B-B90B-8765E9E2F56B}" srcOrd="0" destOrd="0" presId="urn:microsoft.com/office/officeart/2005/8/layout/vList3"/>
    <dgm:cxn modelId="{E5E2863F-E07C-48EC-B0C9-C7CFEFC66B14}" type="presParOf" srcId="{4754FFD0-F452-42D7-B7CC-66B49C2E0907}" destId="{03D2DACF-58DC-4B58-88D5-1CDCE6FA8010}" srcOrd="1" destOrd="0" presId="urn:microsoft.com/office/officeart/2005/8/layout/vList3"/>
    <dgm:cxn modelId="{DC9C92E0-0AA2-4F49-9B97-FB254601C8DA}" type="presParOf" srcId="{E6738AFB-0C5A-48DB-B563-16B54BE9B7A8}" destId="{A111A037-3AD7-4429-A175-8735CBCF46FD}" srcOrd="1" destOrd="0" presId="urn:microsoft.com/office/officeart/2005/8/layout/vList3"/>
    <dgm:cxn modelId="{921D7C81-0A56-4E2E-9187-9B57FBBA8FD9}" type="presParOf" srcId="{E6738AFB-0C5A-48DB-B563-16B54BE9B7A8}" destId="{4B703706-9459-4B9B-BF6D-46CCAB94CB0C}" srcOrd="2" destOrd="0" presId="urn:microsoft.com/office/officeart/2005/8/layout/vList3"/>
    <dgm:cxn modelId="{6B31FDB0-F4A4-414A-8B0D-36C11B53812B}" type="presParOf" srcId="{4B703706-9459-4B9B-BF6D-46CCAB94CB0C}" destId="{5303440C-38BC-4AE4-805A-05429813E3AC}" srcOrd="0" destOrd="0" presId="urn:microsoft.com/office/officeart/2005/8/layout/vList3"/>
    <dgm:cxn modelId="{F878854F-1B6B-4103-A581-A7DE23A94960}" type="presParOf" srcId="{4B703706-9459-4B9B-BF6D-46CCAB94CB0C}" destId="{9B9DFCF1-0268-412D-8E3C-003336FBD0F9}" srcOrd="1" destOrd="0" presId="urn:microsoft.com/office/officeart/2005/8/layout/vList3"/>
    <dgm:cxn modelId="{56CFF58A-A446-40E9-BEF5-2FC6DDA0C60E}" type="presParOf" srcId="{E6738AFB-0C5A-48DB-B563-16B54BE9B7A8}" destId="{A52A4F16-C381-42F9-9255-F558AEA3A1DB}" srcOrd="3" destOrd="0" presId="urn:microsoft.com/office/officeart/2005/8/layout/vList3"/>
    <dgm:cxn modelId="{4F7CB4F1-7C30-4710-9BCB-83E1393B1EE2}" type="presParOf" srcId="{E6738AFB-0C5A-48DB-B563-16B54BE9B7A8}" destId="{A763BCEA-DD7C-45CA-90C0-20D994C30BC7}" srcOrd="4" destOrd="0" presId="urn:microsoft.com/office/officeart/2005/8/layout/vList3"/>
    <dgm:cxn modelId="{209B2623-FDCF-4CD0-A0C1-B4E0B4573050}" type="presParOf" srcId="{A763BCEA-DD7C-45CA-90C0-20D994C30BC7}" destId="{5CA75110-EF77-4E60-AC5F-2518131EE6BC}" srcOrd="0" destOrd="0" presId="urn:microsoft.com/office/officeart/2005/8/layout/vList3"/>
    <dgm:cxn modelId="{6FA19ED8-5A02-4A77-9F05-99864C68BF50}" type="presParOf" srcId="{A763BCEA-DD7C-45CA-90C0-20D994C30BC7}" destId="{D22DD040-B0B4-4191-B7CD-0A9C6888BA22}" srcOrd="1" destOrd="0" presId="urn:microsoft.com/office/officeart/2005/8/layout/vList3"/>
    <dgm:cxn modelId="{D48D629B-365D-45F2-8AEF-37BE1611B091}" type="presParOf" srcId="{E6738AFB-0C5A-48DB-B563-16B54BE9B7A8}" destId="{FC6D0881-AD88-4E78-A2CD-8BDFBD2AD98C}" srcOrd="5" destOrd="0" presId="urn:microsoft.com/office/officeart/2005/8/layout/vList3"/>
    <dgm:cxn modelId="{F4460C1A-A343-4965-96A6-BACA1097D5F5}" type="presParOf" srcId="{E6738AFB-0C5A-48DB-B563-16B54BE9B7A8}" destId="{E159AD75-55F2-405A-92B1-A9DD5EEF850D}" srcOrd="6" destOrd="0" presId="urn:microsoft.com/office/officeart/2005/8/layout/vList3"/>
    <dgm:cxn modelId="{9645FB0A-1EE0-4AE4-9F45-A7BA07B34B5D}" type="presParOf" srcId="{E159AD75-55F2-405A-92B1-A9DD5EEF850D}" destId="{342059BB-43E9-4FE9-8265-41CA86B24782}" srcOrd="0" destOrd="0" presId="urn:microsoft.com/office/officeart/2005/8/layout/vList3"/>
    <dgm:cxn modelId="{DDDCD706-CAC2-4765-AF8A-4C22BD7D7328}" type="presParOf" srcId="{E159AD75-55F2-405A-92B1-A9DD5EEF850D}" destId="{C44DE487-4789-4D57-A228-D85828A85CA3}" srcOrd="1" destOrd="0" presId="urn:microsoft.com/office/officeart/2005/8/layout/vList3"/>
    <dgm:cxn modelId="{823BFEE1-5D71-4422-998F-346FF2169A1A}" type="presParOf" srcId="{E6738AFB-0C5A-48DB-B563-16B54BE9B7A8}" destId="{30903B63-AA07-4255-9789-284231478641}" srcOrd="7" destOrd="0" presId="urn:microsoft.com/office/officeart/2005/8/layout/vList3"/>
    <dgm:cxn modelId="{827DBA1A-A929-4D40-BD3C-1CAB155B0B37}" type="presParOf" srcId="{E6738AFB-0C5A-48DB-B563-16B54BE9B7A8}" destId="{4C848F7D-F8E1-4F0D-8EAC-279B4CD760CF}" srcOrd="8" destOrd="0" presId="urn:microsoft.com/office/officeart/2005/8/layout/vList3"/>
    <dgm:cxn modelId="{9D2C9D90-A775-4CDE-9D97-7F1F89D36A77}" type="presParOf" srcId="{4C848F7D-F8E1-4F0D-8EAC-279B4CD760CF}" destId="{A37AF70A-29C6-4FB3-84A0-E8CE81A474EE}" srcOrd="0" destOrd="0" presId="urn:microsoft.com/office/officeart/2005/8/layout/vList3"/>
    <dgm:cxn modelId="{C7EBE4E8-097A-43E3-973C-7E0449D60AC3}" type="presParOf" srcId="{4C848F7D-F8E1-4F0D-8EAC-279B4CD760CF}" destId="{F2FA9177-2F66-4CD3-ABAD-1C393FEDA865}" srcOrd="1" destOrd="0" presId="urn:microsoft.com/office/officeart/2005/8/layout/vList3"/>
  </dgm:cxnLst>
  <dgm:bg>
    <a:solidFill>
      <a:srgbClr val="FFFFCC">
        <a:alpha val="15000"/>
      </a:srgbClr>
    </a:solidFill>
    <a:effectLst>
      <a:glow rad="139700">
        <a:schemeClr val="accent6">
          <a:lumMod val="20000"/>
          <a:lumOff val="80000"/>
          <a:alpha val="40000"/>
        </a:schemeClr>
      </a:glow>
    </a:effectLst>
  </dgm:bg>
  <dgm:whole>
    <a:effectLst>
      <a:reflection stA="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97BC28-9DF0-4044-A9DE-3565F7EF776B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1BA7B631-F939-4374-977E-4B71F1F52676}">
      <dgm:prSet phldrT="[טקסט]" custT="1"/>
      <dgm:spPr/>
      <dgm:t>
        <a:bodyPr/>
        <a:lstStyle/>
        <a:p>
          <a:pPr rtl="1"/>
          <a:r>
            <a:rPr lang="he-IL" sz="1400" b="1" u="none" dirty="0">
              <a:solidFill>
                <a:schemeClr val="tx1">
                  <a:lumMod val="95000"/>
                  <a:lumOff val="5000"/>
                </a:schemeClr>
              </a:solidFill>
              <a:latin typeface="Gisha" pitchFamily="34" charset="-79"/>
              <a:cs typeface="Gisha" pitchFamily="34" charset="-79"/>
            </a:rPr>
            <a:t>מעגל שלישי</a:t>
          </a:r>
        </a:p>
      </dgm:t>
    </dgm:pt>
    <dgm:pt modelId="{72DD8B41-3FDE-49A0-BF5E-BB5A58E63DF2}" type="parTrans" cxnId="{2C26C3EA-823F-4B48-BB6E-E61B5866260E}">
      <dgm:prSet/>
      <dgm:spPr/>
      <dgm:t>
        <a:bodyPr/>
        <a:lstStyle/>
        <a:p>
          <a:pPr rtl="1"/>
          <a:endParaRPr lang="he-IL"/>
        </a:p>
      </dgm:t>
    </dgm:pt>
    <dgm:pt modelId="{5922C9ED-0287-4EB2-A1DC-A94A8EDF096E}" type="sibTrans" cxnId="{2C26C3EA-823F-4B48-BB6E-E61B5866260E}">
      <dgm:prSet/>
      <dgm:spPr/>
      <dgm:t>
        <a:bodyPr/>
        <a:lstStyle/>
        <a:p>
          <a:pPr rtl="1"/>
          <a:endParaRPr lang="he-IL"/>
        </a:p>
      </dgm:t>
    </dgm:pt>
    <dgm:pt modelId="{52747A80-5676-4839-BECE-049F7DFB97E9}">
      <dgm:prSet phldrT="[טקסט]" custT="1"/>
      <dgm:spPr/>
      <dgm:t>
        <a:bodyPr/>
        <a:lstStyle/>
        <a:p>
          <a:pPr rtl="1"/>
          <a:r>
            <a:rPr lang="he-IL" sz="1400" b="1" u="none" dirty="0">
              <a:solidFill>
                <a:schemeClr val="tx1">
                  <a:lumMod val="95000"/>
                  <a:lumOff val="5000"/>
                </a:schemeClr>
              </a:solidFill>
              <a:latin typeface="Gisha" pitchFamily="34" charset="-79"/>
              <a:cs typeface="Gisha" pitchFamily="34" charset="-79"/>
            </a:rPr>
            <a:t>מעגל ראשון</a:t>
          </a:r>
        </a:p>
      </dgm:t>
    </dgm:pt>
    <dgm:pt modelId="{4C79D13C-063B-4575-8294-CC6143545412}" type="parTrans" cxnId="{DB9E4F7B-A40D-4432-A461-07AFD4FD91D2}">
      <dgm:prSet/>
      <dgm:spPr/>
      <dgm:t>
        <a:bodyPr/>
        <a:lstStyle/>
        <a:p>
          <a:pPr rtl="1"/>
          <a:endParaRPr lang="he-IL"/>
        </a:p>
      </dgm:t>
    </dgm:pt>
    <dgm:pt modelId="{3E5042C9-2379-4B6B-BF60-D6409CC30348}" type="sibTrans" cxnId="{DB9E4F7B-A40D-4432-A461-07AFD4FD91D2}">
      <dgm:prSet/>
      <dgm:spPr/>
      <dgm:t>
        <a:bodyPr/>
        <a:lstStyle/>
        <a:p>
          <a:pPr rtl="1"/>
          <a:endParaRPr lang="he-IL"/>
        </a:p>
      </dgm:t>
    </dgm:pt>
    <dgm:pt modelId="{A9B43695-F4ED-4525-ADFE-D73AC6574AB4}">
      <dgm:prSet phldrT="[טקסט]" custT="1"/>
      <dgm:spPr/>
      <dgm:t>
        <a:bodyPr/>
        <a:lstStyle/>
        <a:p>
          <a:pPr rtl="1"/>
          <a:r>
            <a:rPr lang="he-IL" sz="1400" b="1" u="none" dirty="0">
              <a:solidFill>
                <a:schemeClr val="tx1">
                  <a:lumMod val="95000"/>
                  <a:lumOff val="5000"/>
                </a:schemeClr>
              </a:solidFill>
              <a:latin typeface="Gisha" pitchFamily="34" charset="-79"/>
              <a:cs typeface="Gisha" pitchFamily="34" charset="-79"/>
            </a:rPr>
            <a:t>מעגל שני</a:t>
          </a:r>
        </a:p>
      </dgm:t>
    </dgm:pt>
    <dgm:pt modelId="{359339CA-5EDB-4834-ACC1-476D654C8B62}" type="parTrans" cxnId="{2B6727D9-2883-4DFC-87DA-6B2A6ACBDEC0}">
      <dgm:prSet/>
      <dgm:spPr/>
      <dgm:t>
        <a:bodyPr/>
        <a:lstStyle/>
        <a:p>
          <a:pPr rtl="1"/>
          <a:endParaRPr lang="he-IL"/>
        </a:p>
      </dgm:t>
    </dgm:pt>
    <dgm:pt modelId="{513E0536-4B53-4D15-9F5B-BE2F3690E016}" type="sibTrans" cxnId="{2B6727D9-2883-4DFC-87DA-6B2A6ACBDEC0}">
      <dgm:prSet/>
      <dgm:spPr/>
      <dgm:t>
        <a:bodyPr/>
        <a:lstStyle/>
        <a:p>
          <a:pPr rtl="1"/>
          <a:endParaRPr lang="he-IL"/>
        </a:p>
      </dgm:t>
    </dgm:pt>
    <dgm:pt modelId="{FED836B6-3623-477D-8255-BCBCDE6341FA}" type="pres">
      <dgm:prSet presAssocID="{DC97BC28-9DF0-4044-A9DE-3565F7EF776B}" presName="Name0" presStyleCnt="0">
        <dgm:presLayoutVars>
          <dgm:chMax val="7"/>
          <dgm:resizeHandles val="exact"/>
        </dgm:presLayoutVars>
      </dgm:prSet>
      <dgm:spPr/>
    </dgm:pt>
    <dgm:pt modelId="{89D4906D-2B20-46D8-BC23-BE29F1E849DA}" type="pres">
      <dgm:prSet presAssocID="{DC97BC28-9DF0-4044-A9DE-3565F7EF776B}" presName="comp1" presStyleCnt="0"/>
      <dgm:spPr/>
    </dgm:pt>
    <dgm:pt modelId="{0C862782-9792-4020-8240-B5090D941362}" type="pres">
      <dgm:prSet presAssocID="{DC97BC28-9DF0-4044-A9DE-3565F7EF776B}" presName="circle1" presStyleLbl="node1" presStyleIdx="0" presStyleCnt="3" custScaleX="79687" custScaleY="77281" custLinFactNeighborX="-4040" custLinFactNeighborY="-9734"/>
      <dgm:spPr/>
    </dgm:pt>
    <dgm:pt modelId="{53AE35D6-0F03-4CD5-902B-54679577967D}" type="pres">
      <dgm:prSet presAssocID="{DC97BC28-9DF0-4044-A9DE-3565F7EF776B}" presName="c1text" presStyleLbl="node1" presStyleIdx="0" presStyleCnt="3">
        <dgm:presLayoutVars>
          <dgm:bulletEnabled val="1"/>
        </dgm:presLayoutVars>
      </dgm:prSet>
      <dgm:spPr/>
    </dgm:pt>
    <dgm:pt modelId="{EEF77095-17EC-4C0A-9E71-3835627302C8}" type="pres">
      <dgm:prSet presAssocID="{DC97BC28-9DF0-4044-A9DE-3565F7EF776B}" presName="comp2" presStyleCnt="0"/>
      <dgm:spPr/>
    </dgm:pt>
    <dgm:pt modelId="{F314569E-A134-4568-84D0-F9D8770611C4}" type="pres">
      <dgm:prSet presAssocID="{DC97BC28-9DF0-4044-A9DE-3565F7EF776B}" presName="circle2" presStyleLbl="node1" presStyleIdx="1" presStyleCnt="3" custScaleX="70691" custScaleY="66039" custLinFactNeighborX="-6500" custLinFactNeighborY="-31813"/>
      <dgm:spPr/>
    </dgm:pt>
    <dgm:pt modelId="{7E0292A8-28ED-4E6C-8C7E-F9D64C3738AE}" type="pres">
      <dgm:prSet presAssocID="{DC97BC28-9DF0-4044-A9DE-3565F7EF776B}" presName="c2text" presStyleLbl="node1" presStyleIdx="1" presStyleCnt="3">
        <dgm:presLayoutVars>
          <dgm:bulletEnabled val="1"/>
        </dgm:presLayoutVars>
      </dgm:prSet>
      <dgm:spPr/>
    </dgm:pt>
    <dgm:pt modelId="{FB8FCDE6-7083-4B7C-905F-E3787C14EA5D}" type="pres">
      <dgm:prSet presAssocID="{DC97BC28-9DF0-4044-A9DE-3565F7EF776B}" presName="comp3" presStyleCnt="0"/>
      <dgm:spPr/>
    </dgm:pt>
    <dgm:pt modelId="{0DA98CC6-6BAE-4D3F-BEAC-9B570C9A0260}" type="pres">
      <dgm:prSet presAssocID="{DC97BC28-9DF0-4044-A9DE-3565F7EF776B}" presName="circle3" presStyleLbl="node1" presStyleIdx="2" presStyleCnt="3" custScaleX="51724" custScaleY="47720" custLinFactNeighborX="-8781" custLinFactNeighborY="-69890"/>
      <dgm:spPr/>
    </dgm:pt>
    <dgm:pt modelId="{7BD4D1AB-AB2B-493D-BA8A-164DEE44FAA4}" type="pres">
      <dgm:prSet presAssocID="{DC97BC28-9DF0-4044-A9DE-3565F7EF776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CDB1E05-FF2B-486B-BF94-81060CE149CA}" type="presOf" srcId="{1BA7B631-F939-4374-977E-4B71F1F52676}" destId="{53AE35D6-0F03-4CD5-902B-54679577967D}" srcOrd="1" destOrd="0" presId="urn:microsoft.com/office/officeart/2005/8/layout/venn2"/>
    <dgm:cxn modelId="{E535113B-FC81-402D-B937-CCE0F8055FD5}" type="presOf" srcId="{A9B43695-F4ED-4525-ADFE-D73AC6574AB4}" destId="{7E0292A8-28ED-4E6C-8C7E-F9D64C3738AE}" srcOrd="1" destOrd="0" presId="urn:microsoft.com/office/officeart/2005/8/layout/venn2"/>
    <dgm:cxn modelId="{C61ACD70-ED66-4C94-B49B-048BA01494FC}" type="presOf" srcId="{52747A80-5676-4839-BECE-049F7DFB97E9}" destId="{0DA98CC6-6BAE-4D3F-BEAC-9B570C9A0260}" srcOrd="0" destOrd="0" presId="urn:microsoft.com/office/officeart/2005/8/layout/venn2"/>
    <dgm:cxn modelId="{4E858378-F5DE-4988-8FF7-F0ACB4A8D114}" type="presOf" srcId="{1BA7B631-F939-4374-977E-4B71F1F52676}" destId="{0C862782-9792-4020-8240-B5090D941362}" srcOrd="0" destOrd="0" presId="urn:microsoft.com/office/officeart/2005/8/layout/venn2"/>
    <dgm:cxn modelId="{DB9E4F7B-A40D-4432-A461-07AFD4FD91D2}" srcId="{DC97BC28-9DF0-4044-A9DE-3565F7EF776B}" destId="{52747A80-5676-4839-BECE-049F7DFB97E9}" srcOrd="2" destOrd="0" parTransId="{4C79D13C-063B-4575-8294-CC6143545412}" sibTransId="{3E5042C9-2379-4B6B-BF60-D6409CC30348}"/>
    <dgm:cxn modelId="{F78220AC-F04D-4590-B30D-C6D03E6CFF01}" type="presOf" srcId="{52747A80-5676-4839-BECE-049F7DFB97E9}" destId="{7BD4D1AB-AB2B-493D-BA8A-164DEE44FAA4}" srcOrd="1" destOrd="0" presId="urn:microsoft.com/office/officeart/2005/8/layout/venn2"/>
    <dgm:cxn modelId="{50C1D6CC-AA29-4C00-AC0D-F3C862967CA7}" type="presOf" srcId="{DC97BC28-9DF0-4044-A9DE-3565F7EF776B}" destId="{FED836B6-3623-477D-8255-BCBCDE6341FA}" srcOrd="0" destOrd="0" presId="urn:microsoft.com/office/officeart/2005/8/layout/venn2"/>
    <dgm:cxn modelId="{2B6727D9-2883-4DFC-87DA-6B2A6ACBDEC0}" srcId="{DC97BC28-9DF0-4044-A9DE-3565F7EF776B}" destId="{A9B43695-F4ED-4525-ADFE-D73AC6574AB4}" srcOrd="1" destOrd="0" parTransId="{359339CA-5EDB-4834-ACC1-476D654C8B62}" sibTransId="{513E0536-4B53-4D15-9F5B-BE2F3690E016}"/>
    <dgm:cxn modelId="{319329E7-467B-4A66-BE7D-3ED34DB28CD8}" type="presOf" srcId="{A9B43695-F4ED-4525-ADFE-D73AC6574AB4}" destId="{F314569E-A134-4568-84D0-F9D8770611C4}" srcOrd="0" destOrd="0" presId="urn:microsoft.com/office/officeart/2005/8/layout/venn2"/>
    <dgm:cxn modelId="{2C26C3EA-823F-4B48-BB6E-E61B5866260E}" srcId="{DC97BC28-9DF0-4044-A9DE-3565F7EF776B}" destId="{1BA7B631-F939-4374-977E-4B71F1F52676}" srcOrd="0" destOrd="0" parTransId="{72DD8B41-3FDE-49A0-BF5E-BB5A58E63DF2}" sibTransId="{5922C9ED-0287-4EB2-A1DC-A94A8EDF096E}"/>
    <dgm:cxn modelId="{8B994B78-22C2-491F-8899-6861FAD91394}" type="presParOf" srcId="{FED836B6-3623-477D-8255-BCBCDE6341FA}" destId="{89D4906D-2B20-46D8-BC23-BE29F1E849DA}" srcOrd="0" destOrd="0" presId="urn:microsoft.com/office/officeart/2005/8/layout/venn2"/>
    <dgm:cxn modelId="{B3C1325C-718F-416D-8DB8-6129C09685D7}" type="presParOf" srcId="{89D4906D-2B20-46D8-BC23-BE29F1E849DA}" destId="{0C862782-9792-4020-8240-B5090D941362}" srcOrd="0" destOrd="0" presId="urn:microsoft.com/office/officeart/2005/8/layout/venn2"/>
    <dgm:cxn modelId="{65480B5A-6700-43D9-9CD3-4F5D39A1A4F8}" type="presParOf" srcId="{89D4906D-2B20-46D8-BC23-BE29F1E849DA}" destId="{53AE35D6-0F03-4CD5-902B-54679577967D}" srcOrd="1" destOrd="0" presId="urn:microsoft.com/office/officeart/2005/8/layout/venn2"/>
    <dgm:cxn modelId="{6D3E1089-8ACA-45F3-8D58-A0AB5975B74B}" type="presParOf" srcId="{FED836B6-3623-477D-8255-BCBCDE6341FA}" destId="{EEF77095-17EC-4C0A-9E71-3835627302C8}" srcOrd="1" destOrd="0" presId="urn:microsoft.com/office/officeart/2005/8/layout/venn2"/>
    <dgm:cxn modelId="{CD90FB39-8CAC-45DA-9C6A-0511B4C20667}" type="presParOf" srcId="{EEF77095-17EC-4C0A-9E71-3835627302C8}" destId="{F314569E-A134-4568-84D0-F9D8770611C4}" srcOrd="0" destOrd="0" presId="urn:microsoft.com/office/officeart/2005/8/layout/venn2"/>
    <dgm:cxn modelId="{8D34D0F5-E5A4-465F-9C49-AB2887641465}" type="presParOf" srcId="{EEF77095-17EC-4C0A-9E71-3835627302C8}" destId="{7E0292A8-28ED-4E6C-8C7E-F9D64C3738AE}" srcOrd="1" destOrd="0" presId="urn:microsoft.com/office/officeart/2005/8/layout/venn2"/>
    <dgm:cxn modelId="{60FAF91F-2E19-4670-A10C-47A9C2E9CB1E}" type="presParOf" srcId="{FED836B6-3623-477D-8255-BCBCDE6341FA}" destId="{FB8FCDE6-7083-4B7C-905F-E3787C14EA5D}" srcOrd="2" destOrd="0" presId="urn:microsoft.com/office/officeart/2005/8/layout/venn2"/>
    <dgm:cxn modelId="{F9A46FB0-B43D-4071-925C-733C0A4991CC}" type="presParOf" srcId="{FB8FCDE6-7083-4B7C-905F-E3787C14EA5D}" destId="{0DA98CC6-6BAE-4D3F-BEAC-9B570C9A0260}" srcOrd="0" destOrd="0" presId="urn:microsoft.com/office/officeart/2005/8/layout/venn2"/>
    <dgm:cxn modelId="{77ACA4DE-0219-4050-9EBB-7518C1848BFC}" type="presParOf" srcId="{FB8FCDE6-7083-4B7C-905F-E3787C14EA5D}" destId="{7BD4D1AB-AB2B-493D-BA8A-164DEE44FAA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ED5414-4316-4AAA-A20B-DAFFCCD20B05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>
        <a:scene3d>
          <a:camera prst="perspectiveHeroicExtremeRightFacing"/>
          <a:lightRig rig="threePt" dir="t"/>
        </a:scene3d>
      </dgm:spPr>
    </dgm:pt>
    <dgm:pt modelId="{3D0BA33F-9F0C-4541-B576-35365E461AFB}">
      <dgm:prSet phldrT="[טקסט]" custT="1"/>
      <dgm:spPr>
        <a:solidFill>
          <a:schemeClr val="accent4">
            <a:lumMod val="20000"/>
            <a:lumOff val="80000"/>
            <a:alpha val="63000"/>
          </a:schemeClr>
        </a:solidFill>
        <a:sp3d z="190500" extrusionH="12700" prstMaterial="plastic">
          <a:bevelT w="50800" h="50800"/>
          <a:bevelB w="114300" prst="artDeco"/>
        </a:sp3d>
      </dgm:spPr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sz="2800" b="1" u="sng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מה קורה ? 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2000" b="1" dirty="0">
              <a:latin typeface="Gisha" pitchFamily="34" charset="-79"/>
              <a:cs typeface="Gisha" pitchFamily="34" charset="-79"/>
            </a:rPr>
            <a:t>בהערכת המצב , מתקבלות הדילמות והאתגרים עימם נדרש להתמודד.</a:t>
          </a:r>
          <a:endParaRPr lang="he-IL" sz="2000" dirty="0"/>
        </a:p>
      </dgm:t>
    </dgm:pt>
    <dgm:pt modelId="{86FB6D81-8BBE-4284-AE83-8D70AF2000F3}" type="parTrans" cxnId="{3F97B42F-A96B-452C-BBB0-64DF66B980EA}">
      <dgm:prSet/>
      <dgm:spPr/>
      <dgm:t>
        <a:bodyPr/>
        <a:lstStyle/>
        <a:p>
          <a:pPr rtl="1"/>
          <a:endParaRPr lang="he-IL" sz="2000"/>
        </a:p>
      </dgm:t>
    </dgm:pt>
    <dgm:pt modelId="{F08AFB4E-5804-4187-995A-A1C81C9F7C06}" type="sibTrans" cxnId="{3F97B42F-A96B-452C-BBB0-64DF66B980EA}">
      <dgm:prSet/>
      <dgm:spPr/>
      <dgm:t>
        <a:bodyPr/>
        <a:lstStyle/>
        <a:p>
          <a:pPr rtl="1"/>
          <a:endParaRPr lang="he-IL" sz="2000"/>
        </a:p>
      </dgm:t>
    </dgm:pt>
    <dgm:pt modelId="{E7111B56-2BF0-42D2-89D7-9E7D1EB6D9AB}">
      <dgm:prSet phldrT="[טקסט]" custT="1"/>
      <dgm:spPr>
        <a:solidFill>
          <a:schemeClr val="bg1">
            <a:lumMod val="85000"/>
            <a:alpha val="63000"/>
          </a:schemeClr>
        </a:solidFill>
        <a:sp3d z="190500" extrusionH="12700" prstMaterial="plastic">
          <a:bevelT w="50800" h="50800"/>
          <a:bevelB w="101600" prst="riblet"/>
        </a:sp3d>
      </dgm:spPr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sz="2400" b="1" u="sng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הנכחה</a:t>
          </a:r>
          <a:r>
            <a:rPr lang="he-IL" sz="2400" b="1" u="sng" dirty="0">
              <a:latin typeface="Gisha" pitchFamily="34" charset="-79"/>
              <a:cs typeface="Gisha" pitchFamily="34" charset="-79"/>
            </a:rPr>
            <a:t> </a:t>
          </a:r>
          <a:r>
            <a:rPr lang="he-IL" sz="2000" b="1" u="sng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בסביבה כאוטית אנשים עבור אנשים ? 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2000" b="1" dirty="0">
              <a:latin typeface="Gisha" pitchFamily="34" charset="-79"/>
              <a:cs typeface="Gisha" pitchFamily="34" charset="-79"/>
            </a:rPr>
            <a:t>זיהוי מצוקה של אנשים ורשויות! 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2000" b="1" dirty="0">
              <a:latin typeface="Gisha" pitchFamily="34" charset="-79"/>
              <a:cs typeface="Gisha" pitchFamily="34" charset="-79"/>
            </a:rPr>
            <a:t>בולטת העובדה שאנשים וגופים נמצאים במציאות של אובדן דרך ויש צורך בבניית אמון ויכולת. </a:t>
          </a:r>
          <a:endParaRPr lang="he-IL" sz="2000" dirty="0"/>
        </a:p>
      </dgm:t>
    </dgm:pt>
    <dgm:pt modelId="{3A49F0A0-89D1-47F3-AFCE-B13221B036DB}" type="parTrans" cxnId="{E7FC8FE6-A307-40ED-9872-07A8C4F52882}">
      <dgm:prSet/>
      <dgm:spPr/>
      <dgm:t>
        <a:bodyPr/>
        <a:lstStyle/>
        <a:p>
          <a:pPr rtl="1"/>
          <a:endParaRPr lang="he-IL" sz="2000"/>
        </a:p>
      </dgm:t>
    </dgm:pt>
    <dgm:pt modelId="{C1C1687F-C736-4A69-B577-9F74B17B507C}" type="sibTrans" cxnId="{E7FC8FE6-A307-40ED-9872-07A8C4F52882}">
      <dgm:prSet/>
      <dgm:spPr/>
      <dgm:t>
        <a:bodyPr/>
        <a:lstStyle/>
        <a:p>
          <a:pPr rtl="1"/>
          <a:endParaRPr lang="he-IL" sz="2000"/>
        </a:p>
      </dgm:t>
    </dgm:pt>
    <dgm:pt modelId="{D3BDE02E-0B1E-4938-8A94-441E45A4C3A9}">
      <dgm:prSet phldrT="[טקסט]" custT="1"/>
      <dgm:spPr>
        <a:solidFill>
          <a:srgbClr val="92D050">
            <a:alpha val="63000"/>
          </a:srgbClr>
        </a:solidFill>
        <a:sp3d z="190500" extrusionH="12700" prstMaterial="plastic">
          <a:bevelT w="50800" h="50800"/>
          <a:bevelB w="114300" prst="hardEdge"/>
        </a:sp3d>
      </dgm:spPr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he-IL" sz="2400" b="1" u="sng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מה עושים </a:t>
          </a:r>
          <a:r>
            <a:rPr lang="he-IL" sz="2000" b="1" u="sng" dirty="0">
              <a:latin typeface="Gisha" pitchFamily="34" charset="-79"/>
              <a:cs typeface="Gisha" pitchFamily="34" charset="-79"/>
            </a:rPr>
            <a:t>- </a:t>
          </a:r>
          <a:r>
            <a:rPr lang="he-IL" sz="2000" b="1" u="sng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הצלחות ליצירת תקווה ואמון ; 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2000" b="1" dirty="0">
              <a:latin typeface="Gisha" pitchFamily="34" charset="-79"/>
              <a:cs typeface="Gisha" pitchFamily="34" charset="-79"/>
            </a:rPr>
            <a:t>תכנון בניית הצלחות קטנות. ליצירת אמון לכוחות בשטח ולמנהיגות מלמעלה </a:t>
          </a:r>
          <a:endParaRPr lang="he-IL" sz="2000" dirty="0"/>
        </a:p>
      </dgm:t>
    </dgm:pt>
    <dgm:pt modelId="{FE44F0AC-28C8-45A7-AE63-C53A1EF28159}" type="parTrans" cxnId="{D01EEDC9-0F7C-4952-8653-607CC1485E72}">
      <dgm:prSet/>
      <dgm:spPr/>
      <dgm:t>
        <a:bodyPr/>
        <a:lstStyle/>
        <a:p>
          <a:pPr rtl="1"/>
          <a:endParaRPr lang="he-IL" sz="2000"/>
        </a:p>
      </dgm:t>
    </dgm:pt>
    <dgm:pt modelId="{9006C8D6-956E-4D8E-AD2D-69920B560BF5}" type="sibTrans" cxnId="{D01EEDC9-0F7C-4952-8653-607CC1485E72}">
      <dgm:prSet/>
      <dgm:spPr/>
      <dgm:t>
        <a:bodyPr/>
        <a:lstStyle/>
        <a:p>
          <a:pPr rtl="1"/>
          <a:endParaRPr lang="he-IL" sz="2000"/>
        </a:p>
      </dgm:t>
    </dgm:pt>
    <dgm:pt modelId="{EC431F66-6F6B-4843-899B-63D55A1889AE}" type="pres">
      <dgm:prSet presAssocID="{94ED5414-4316-4AAA-A20B-DAFFCCD20B05}" presName="compositeShape" presStyleCnt="0">
        <dgm:presLayoutVars>
          <dgm:dir/>
          <dgm:resizeHandles/>
        </dgm:presLayoutVars>
      </dgm:prSet>
      <dgm:spPr/>
    </dgm:pt>
    <dgm:pt modelId="{FF826D8B-B4D1-4B66-A738-E162B56E763C}" type="pres">
      <dgm:prSet presAssocID="{94ED5414-4316-4AAA-A20B-DAFFCCD20B05}" presName="pyramid" presStyleLbl="node1" presStyleIdx="0" presStyleCnt="1" custLinFactNeighborX="-42590" custLinFactNeighborY="-1652"/>
      <dgm:spPr>
        <a:solidFill>
          <a:scrgbClr r="0" g="0" b="0">
            <a:alpha val="63000"/>
          </a:scrgbClr>
        </a:solidFill>
        <a:effectLst>
          <a:glow rad="127000">
            <a:schemeClr val="accent1"/>
          </a:glow>
        </a:effectLst>
        <a:sp3d prstMaterial="plastic">
          <a:bevelT w="120900" h="88900" prst="riblet"/>
          <a:bevelB w="88900" h="31750" prst="angle"/>
        </a:sp3d>
      </dgm:spPr>
    </dgm:pt>
    <dgm:pt modelId="{78A39F49-9ABF-4375-8C4F-0FDA5D1F48FE}" type="pres">
      <dgm:prSet presAssocID="{94ED5414-4316-4AAA-A20B-DAFFCCD20B05}" presName="theList" presStyleCnt="0"/>
      <dgm:spPr/>
    </dgm:pt>
    <dgm:pt modelId="{537CF937-C6F8-44B1-9FEF-A2F816AEA266}" type="pres">
      <dgm:prSet presAssocID="{3D0BA33F-9F0C-4541-B576-35365E461AFB}" presName="aNode" presStyleLbl="fgAcc1" presStyleIdx="0" presStyleCnt="3" custScaleX="179111" custScaleY="127353">
        <dgm:presLayoutVars>
          <dgm:bulletEnabled val="1"/>
        </dgm:presLayoutVars>
      </dgm:prSet>
      <dgm:spPr/>
    </dgm:pt>
    <dgm:pt modelId="{E51DC33D-3DB7-4F04-BFAC-E9C4AD991F7D}" type="pres">
      <dgm:prSet presAssocID="{3D0BA33F-9F0C-4541-B576-35365E461AFB}" presName="aSpace" presStyleCnt="0"/>
      <dgm:spPr/>
    </dgm:pt>
    <dgm:pt modelId="{6CC4005E-B481-4AB5-8690-7F2DEF5D185C}" type="pres">
      <dgm:prSet presAssocID="{E7111B56-2BF0-42D2-89D7-9E7D1EB6D9AB}" presName="aNode" presStyleLbl="fgAcc1" presStyleIdx="1" presStyleCnt="3" custScaleX="183273" custScaleY="146518">
        <dgm:presLayoutVars>
          <dgm:bulletEnabled val="1"/>
        </dgm:presLayoutVars>
      </dgm:prSet>
      <dgm:spPr/>
    </dgm:pt>
    <dgm:pt modelId="{1F3DBE34-BE6E-4364-A9F4-513C6E96044D}" type="pres">
      <dgm:prSet presAssocID="{E7111B56-2BF0-42D2-89D7-9E7D1EB6D9AB}" presName="aSpace" presStyleCnt="0"/>
      <dgm:spPr/>
    </dgm:pt>
    <dgm:pt modelId="{FE9DE9A6-97DC-41CB-8B99-D068A6BC99B5}" type="pres">
      <dgm:prSet presAssocID="{D3BDE02E-0B1E-4938-8A94-441E45A4C3A9}" presName="aNode" presStyleLbl="fgAcc1" presStyleIdx="2" presStyleCnt="3" custScaleX="185354" custScaleY="138887">
        <dgm:presLayoutVars>
          <dgm:bulletEnabled val="1"/>
        </dgm:presLayoutVars>
      </dgm:prSet>
      <dgm:spPr/>
    </dgm:pt>
    <dgm:pt modelId="{579190BF-8D76-4C6C-87F9-1A62775E6B8E}" type="pres">
      <dgm:prSet presAssocID="{D3BDE02E-0B1E-4938-8A94-441E45A4C3A9}" presName="aSpace" presStyleCnt="0"/>
      <dgm:spPr/>
    </dgm:pt>
  </dgm:ptLst>
  <dgm:cxnLst>
    <dgm:cxn modelId="{BCD1781F-572A-4533-9443-8061B87896E0}" type="presOf" srcId="{3D0BA33F-9F0C-4541-B576-35365E461AFB}" destId="{537CF937-C6F8-44B1-9FEF-A2F816AEA266}" srcOrd="0" destOrd="0" presId="urn:microsoft.com/office/officeart/2005/8/layout/pyramid2"/>
    <dgm:cxn modelId="{3CFA6A24-ABB4-44D1-9AAA-3B2EB29CDCC3}" type="presOf" srcId="{E7111B56-2BF0-42D2-89D7-9E7D1EB6D9AB}" destId="{6CC4005E-B481-4AB5-8690-7F2DEF5D185C}" srcOrd="0" destOrd="0" presId="urn:microsoft.com/office/officeart/2005/8/layout/pyramid2"/>
    <dgm:cxn modelId="{3F97B42F-A96B-452C-BBB0-64DF66B980EA}" srcId="{94ED5414-4316-4AAA-A20B-DAFFCCD20B05}" destId="{3D0BA33F-9F0C-4541-B576-35365E461AFB}" srcOrd="0" destOrd="0" parTransId="{86FB6D81-8BBE-4284-AE83-8D70AF2000F3}" sibTransId="{F08AFB4E-5804-4187-995A-A1C81C9F7C06}"/>
    <dgm:cxn modelId="{D01EEDC9-0F7C-4952-8653-607CC1485E72}" srcId="{94ED5414-4316-4AAA-A20B-DAFFCCD20B05}" destId="{D3BDE02E-0B1E-4938-8A94-441E45A4C3A9}" srcOrd="2" destOrd="0" parTransId="{FE44F0AC-28C8-45A7-AE63-C53A1EF28159}" sibTransId="{9006C8D6-956E-4D8E-AD2D-69920B560BF5}"/>
    <dgm:cxn modelId="{BBC7CFDF-1185-4EF9-986C-74C57F736639}" type="presOf" srcId="{94ED5414-4316-4AAA-A20B-DAFFCCD20B05}" destId="{EC431F66-6F6B-4843-899B-63D55A1889AE}" srcOrd="0" destOrd="0" presId="urn:microsoft.com/office/officeart/2005/8/layout/pyramid2"/>
    <dgm:cxn modelId="{E7FC8FE6-A307-40ED-9872-07A8C4F52882}" srcId="{94ED5414-4316-4AAA-A20B-DAFFCCD20B05}" destId="{E7111B56-2BF0-42D2-89D7-9E7D1EB6D9AB}" srcOrd="1" destOrd="0" parTransId="{3A49F0A0-89D1-47F3-AFCE-B13221B036DB}" sibTransId="{C1C1687F-C736-4A69-B577-9F74B17B507C}"/>
    <dgm:cxn modelId="{A51122F2-AD1C-499D-BF59-37A5BDF1E761}" type="presOf" srcId="{D3BDE02E-0B1E-4938-8A94-441E45A4C3A9}" destId="{FE9DE9A6-97DC-41CB-8B99-D068A6BC99B5}" srcOrd="0" destOrd="0" presId="urn:microsoft.com/office/officeart/2005/8/layout/pyramid2"/>
    <dgm:cxn modelId="{D59C1968-BFC7-4AB3-9511-20658282B585}" type="presParOf" srcId="{EC431F66-6F6B-4843-899B-63D55A1889AE}" destId="{FF826D8B-B4D1-4B66-A738-E162B56E763C}" srcOrd="0" destOrd="0" presId="urn:microsoft.com/office/officeart/2005/8/layout/pyramid2"/>
    <dgm:cxn modelId="{2A3EF7AE-16B7-4861-A525-0EF0F90DBFA3}" type="presParOf" srcId="{EC431F66-6F6B-4843-899B-63D55A1889AE}" destId="{78A39F49-9ABF-4375-8C4F-0FDA5D1F48FE}" srcOrd="1" destOrd="0" presId="urn:microsoft.com/office/officeart/2005/8/layout/pyramid2"/>
    <dgm:cxn modelId="{A4B12247-1593-4591-892E-D1A77039832B}" type="presParOf" srcId="{78A39F49-9ABF-4375-8C4F-0FDA5D1F48FE}" destId="{537CF937-C6F8-44B1-9FEF-A2F816AEA266}" srcOrd="0" destOrd="0" presId="urn:microsoft.com/office/officeart/2005/8/layout/pyramid2"/>
    <dgm:cxn modelId="{33E99D09-7417-47FA-A11F-C057138B886A}" type="presParOf" srcId="{78A39F49-9ABF-4375-8C4F-0FDA5D1F48FE}" destId="{E51DC33D-3DB7-4F04-BFAC-E9C4AD991F7D}" srcOrd="1" destOrd="0" presId="urn:microsoft.com/office/officeart/2005/8/layout/pyramid2"/>
    <dgm:cxn modelId="{9D6EE2D5-19FB-48CA-B289-BC13F886DEF0}" type="presParOf" srcId="{78A39F49-9ABF-4375-8C4F-0FDA5D1F48FE}" destId="{6CC4005E-B481-4AB5-8690-7F2DEF5D185C}" srcOrd="2" destOrd="0" presId="urn:microsoft.com/office/officeart/2005/8/layout/pyramid2"/>
    <dgm:cxn modelId="{9DB07279-1612-4617-A35E-C62E4F2940CA}" type="presParOf" srcId="{78A39F49-9ABF-4375-8C4F-0FDA5D1F48FE}" destId="{1F3DBE34-BE6E-4364-A9F4-513C6E96044D}" srcOrd="3" destOrd="0" presId="urn:microsoft.com/office/officeart/2005/8/layout/pyramid2"/>
    <dgm:cxn modelId="{928AEF24-783D-4F5F-AF1C-70C8B95B05D1}" type="presParOf" srcId="{78A39F49-9ABF-4375-8C4F-0FDA5D1F48FE}" destId="{FE9DE9A6-97DC-41CB-8B99-D068A6BC99B5}" srcOrd="4" destOrd="0" presId="urn:microsoft.com/office/officeart/2005/8/layout/pyramid2"/>
    <dgm:cxn modelId="{EE2BCF6B-FB36-4328-B136-08E2E4609C5A}" type="presParOf" srcId="{78A39F49-9ABF-4375-8C4F-0FDA5D1F48FE}" destId="{579190BF-8D76-4C6C-87F9-1A62775E6B8E}" srcOrd="5" destOrd="0" presId="urn:microsoft.com/office/officeart/2005/8/layout/pyramid2"/>
  </dgm:cxnLst>
  <dgm:bg>
    <a:effectLst>
      <a:glow>
        <a:schemeClr val="accent1"/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64C3B1-8C6D-45DF-89F2-FA0C7DC4AA40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>
        <a:scene3d>
          <a:camera prst="perspectiveContrastingRightFacing"/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1A245454-9B78-44D7-B5E3-A7C6940168D2}">
      <dgm:prSet phldrT="[טקסט]"/>
      <dgm:spPr/>
      <dgm:t>
        <a:bodyPr/>
        <a:lstStyle/>
        <a:p>
          <a:pPr algn="r" rtl="1">
            <a:buFont typeface="Arial" pitchFamily="34" charset="0"/>
            <a:buChar char="•"/>
          </a:pPr>
          <a:r>
            <a:rPr lang="he-IL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המתח הוא בין מענה מהיר לבין נקיטת זהירות המתבקשת לסכנה לחיי אדם!</a:t>
          </a:r>
          <a:endParaRPr lang="he-IL" dirty="0">
            <a:solidFill>
              <a:srgbClr val="FF0000"/>
            </a:solidFill>
          </a:endParaRPr>
        </a:p>
      </dgm:t>
    </dgm:pt>
    <dgm:pt modelId="{251CC93C-C35F-48AB-9C33-02CBF07C22AC}" type="parTrans" cxnId="{2DDB3691-B89E-438C-85A1-21E9E66ABF2A}">
      <dgm:prSet/>
      <dgm:spPr/>
      <dgm:t>
        <a:bodyPr/>
        <a:lstStyle/>
        <a:p>
          <a:pPr rtl="1"/>
          <a:endParaRPr lang="he-IL"/>
        </a:p>
      </dgm:t>
    </dgm:pt>
    <dgm:pt modelId="{ACC1E75F-5EAC-4949-AB9D-93CAF89E5360}" type="sibTrans" cxnId="{2DDB3691-B89E-438C-85A1-21E9E66ABF2A}">
      <dgm:prSet/>
      <dgm:spPr/>
      <dgm:t>
        <a:bodyPr/>
        <a:lstStyle/>
        <a:p>
          <a:pPr rtl="1"/>
          <a:endParaRPr lang="he-IL"/>
        </a:p>
      </dgm:t>
    </dgm:pt>
    <dgm:pt modelId="{C223AB8E-A87C-4F4D-864D-8271A8D3BB32}">
      <dgm:prSet phldrT="[טקסט]"/>
      <dgm:spPr/>
      <dgm:t>
        <a:bodyPr/>
        <a:lstStyle/>
        <a:p>
          <a:pPr rtl="1">
            <a:buFont typeface="Arial" pitchFamily="34" charset="0"/>
            <a:buChar char="•"/>
          </a:pPr>
          <a:r>
            <a:rPr lang="he-IL" b="1" dirty="0">
              <a:solidFill>
                <a:schemeClr val="accent5">
                  <a:lumMod val="50000"/>
                </a:schemeClr>
              </a:solidFill>
              <a:latin typeface="Gisha" pitchFamily="34" charset="-79"/>
              <a:cs typeface="Gisha" pitchFamily="34" charset="-79"/>
            </a:rPr>
            <a:t>מענה אופרטיבי שממנו לומדים עוד מה נכון לעשות בסיבה כאוטית –דוגמאות !</a:t>
          </a:r>
          <a:endParaRPr lang="he-IL" dirty="0">
            <a:solidFill>
              <a:schemeClr val="accent5">
                <a:lumMod val="50000"/>
              </a:schemeClr>
            </a:solidFill>
          </a:endParaRPr>
        </a:p>
      </dgm:t>
    </dgm:pt>
    <dgm:pt modelId="{6A28AD0C-8C58-4C80-B952-A73C9FD95332}" type="parTrans" cxnId="{97EC6511-106E-44C4-965B-B590155BEDEC}">
      <dgm:prSet/>
      <dgm:spPr/>
      <dgm:t>
        <a:bodyPr/>
        <a:lstStyle/>
        <a:p>
          <a:pPr rtl="1"/>
          <a:endParaRPr lang="he-IL"/>
        </a:p>
      </dgm:t>
    </dgm:pt>
    <dgm:pt modelId="{0F9314C3-D731-4310-87B8-A344BCB3B830}" type="sibTrans" cxnId="{97EC6511-106E-44C4-965B-B590155BEDEC}">
      <dgm:prSet/>
      <dgm:spPr/>
      <dgm:t>
        <a:bodyPr/>
        <a:lstStyle/>
        <a:p>
          <a:pPr rtl="1"/>
          <a:endParaRPr lang="he-IL"/>
        </a:p>
      </dgm:t>
    </dgm:pt>
    <dgm:pt modelId="{403A977E-C479-485C-9278-DFE7F4E9764F}">
      <dgm:prSet phldrT="[טקסט]"/>
      <dgm:spPr/>
      <dgm:t>
        <a:bodyPr/>
        <a:lstStyle/>
        <a:p>
          <a:pPr rtl="1">
            <a:buFont typeface="Arial" pitchFamily="34" charset="0"/>
            <a:buChar char="•"/>
          </a:pPr>
          <a:r>
            <a:rPr lang="he-IL" b="1" dirty="0">
              <a:solidFill>
                <a:schemeClr val="tx2">
                  <a:lumMod val="60000"/>
                  <a:lumOff val="40000"/>
                </a:schemeClr>
              </a:solidFill>
              <a:latin typeface="Gisha" pitchFamily="34" charset="-79"/>
              <a:cs typeface="Gisha" pitchFamily="34" charset="-79"/>
            </a:rPr>
            <a:t>ניהול סיכונים !</a:t>
          </a:r>
        </a:p>
        <a:p>
          <a:pPr rtl="1">
            <a:buFont typeface="Arial" pitchFamily="34" charset="0"/>
            <a:buChar char="•"/>
          </a:pPr>
          <a:r>
            <a:rPr lang="he-IL" b="1" dirty="0">
              <a:solidFill>
                <a:schemeClr val="tx2">
                  <a:lumMod val="60000"/>
                  <a:lumOff val="40000"/>
                </a:schemeClr>
              </a:solidFill>
              <a:latin typeface="Gisha" pitchFamily="34" charset="-79"/>
              <a:cs typeface="Gisha" pitchFamily="34" charset="-79"/>
            </a:rPr>
            <a:t>ועידוד הצלחות טובות / למידה וחיקוי</a:t>
          </a:r>
          <a:endParaRPr lang="he-IL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B493D37-CF82-4C74-A6E3-168D58DDE298}" type="parTrans" cxnId="{CDAF0FCA-4094-4400-83DC-0771FC9979CD}">
      <dgm:prSet/>
      <dgm:spPr/>
      <dgm:t>
        <a:bodyPr/>
        <a:lstStyle/>
        <a:p>
          <a:pPr rtl="1"/>
          <a:endParaRPr lang="he-IL"/>
        </a:p>
      </dgm:t>
    </dgm:pt>
    <dgm:pt modelId="{061373ED-6720-4795-BCD8-340B141AA42F}" type="sibTrans" cxnId="{CDAF0FCA-4094-4400-83DC-0771FC9979CD}">
      <dgm:prSet/>
      <dgm:spPr/>
      <dgm:t>
        <a:bodyPr/>
        <a:lstStyle/>
        <a:p>
          <a:pPr rtl="1"/>
          <a:endParaRPr lang="he-IL"/>
        </a:p>
      </dgm:t>
    </dgm:pt>
    <dgm:pt modelId="{D6580909-920B-4F4A-AE3D-593D69DA5EFF}" type="pres">
      <dgm:prSet presAssocID="{7164C3B1-8C6D-45DF-89F2-FA0C7DC4AA4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BC3099-93E1-495D-BB87-AE8A7D9A5579}" type="pres">
      <dgm:prSet presAssocID="{1A245454-9B78-44D7-B5E3-A7C6940168D2}" presName="circle1" presStyleLbl="node1" presStyleIdx="0" presStyleCnt="3" custLinFactNeighborX="-989"/>
      <dgm:spPr>
        <a:solidFill>
          <a:srgbClr val="FF0000"/>
        </a:solidFill>
      </dgm:spPr>
    </dgm:pt>
    <dgm:pt modelId="{98D0B575-F177-45B1-BBCB-6C92779BE5C0}" type="pres">
      <dgm:prSet presAssocID="{1A245454-9B78-44D7-B5E3-A7C6940168D2}" presName="space" presStyleCnt="0"/>
      <dgm:spPr/>
    </dgm:pt>
    <dgm:pt modelId="{281022AD-1073-4DA1-A0BF-4B8FDD4F5BBA}" type="pres">
      <dgm:prSet presAssocID="{1A245454-9B78-44D7-B5E3-A7C6940168D2}" presName="rect1" presStyleLbl="alignAcc1" presStyleIdx="0" presStyleCnt="3" custLinFactNeighborY="1312"/>
      <dgm:spPr/>
    </dgm:pt>
    <dgm:pt modelId="{17248A5A-940B-4AB3-A23F-A3B6404B5E00}" type="pres">
      <dgm:prSet presAssocID="{C223AB8E-A87C-4F4D-864D-8271A8D3BB32}" presName="vertSpace2" presStyleLbl="node1" presStyleIdx="0" presStyleCnt="3"/>
      <dgm:spPr/>
    </dgm:pt>
    <dgm:pt modelId="{F4A7F70E-754F-4E0D-804F-61EADEAD9D1A}" type="pres">
      <dgm:prSet presAssocID="{C223AB8E-A87C-4F4D-864D-8271A8D3BB32}" presName="circle2" presStyleLbl="node1" presStyleIdx="1" presStyleCnt="3"/>
      <dgm:spPr>
        <a:solidFill>
          <a:schemeClr val="accent5">
            <a:lumMod val="50000"/>
          </a:schemeClr>
        </a:solidFill>
        <a:ln>
          <a:solidFill>
            <a:srgbClr val="92D050"/>
          </a:solidFill>
        </a:ln>
      </dgm:spPr>
    </dgm:pt>
    <dgm:pt modelId="{B43B07B8-0E86-4B74-A835-FDBF145D3040}" type="pres">
      <dgm:prSet presAssocID="{C223AB8E-A87C-4F4D-864D-8271A8D3BB32}" presName="rect2" presStyleLbl="alignAcc1" presStyleIdx="1" presStyleCnt="3" custLinFactNeighborY="4973"/>
      <dgm:spPr/>
    </dgm:pt>
    <dgm:pt modelId="{973712CD-7A34-40A8-9BF4-42D31CC83619}" type="pres">
      <dgm:prSet presAssocID="{403A977E-C479-485C-9278-DFE7F4E9764F}" presName="vertSpace3" presStyleLbl="node1" presStyleIdx="1" presStyleCnt="3"/>
      <dgm:spPr/>
    </dgm:pt>
    <dgm:pt modelId="{8FED5C98-BA0F-401D-BD78-C10E4A99AFFE}" type="pres">
      <dgm:prSet presAssocID="{403A977E-C479-485C-9278-DFE7F4E9764F}" presName="circle3" presStyleLbl="node1" presStyleIdx="2" presStyleCnt="3"/>
      <dgm:spPr/>
    </dgm:pt>
    <dgm:pt modelId="{9DE75A04-19B7-4D8F-AFDF-A45C18DAD9EC}" type="pres">
      <dgm:prSet presAssocID="{403A977E-C479-485C-9278-DFE7F4E9764F}" presName="rect3" presStyleLbl="alignAcc1" presStyleIdx="2" presStyleCnt="3" custLinFactNeighborY="25896"/>
      <dgm:spPr/>
    </dgm:pt>
    <dgm:pt modelId="{BC222E75-D077-4F64-81F1-ACB83D8E29C2}" type="pres">
      <dgm:prSet presAssocID="{1A245454-9B78-44D7-B5E3-A7C6940168D2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662B9FA1-BCDF-4320-8F50-8054A2F3987A}" type="pres">
      <dgm:prSet presAssocID="{C223AB8E-A87C-4F4D-864D-8271A8D3BB32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D603176-62AC-4BB3-8B10-F0697B8EC69F}" type="pres">
      <dgm:prSet presAssocID="{403A977E-C479-485C-9278-DFE7F4E9764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6CEB07-AFC4-407D-B211-270BBAC03099}" type="presOf" srcId="{403A977E-C479-485C-9278-DFE7F4E9764F}" destId="{9DE75A04-19B7-4D8F-AFDF-A45C18DAD9EC}" srcOrd="0" destOrd="0" presId="urn:microsoft.com/office/officeart/2005/8/layout/target3"/>
    <dgm:cxn modelId="{97EC6511-106E-44C4-965B-B590155BEDEC}" srcId="{7164C3B1-8C6D-45DF-89F2-FA0C7DC4AA40}" destId="{C223AB8E-A87C-4F4D-864D-8271A8D3BB32}" srcOrd="1" destOrd="0" parTransId="{6A28AD0C-8C58-4C80-B952-A73C9FD95332}" sibTransId="{0F9314C3-D731-4310-87B8-A344BCB3B830}"/>
    <dgm:cxn modelId="{9886AD3B-395F-43C1-A46B-B2898DEC853E}" type="presOf" srcId="{1A245454-9B78-44D7-B5E3-A7C6940168D2}" destId="{BC222E75-D077-4F64-81F1-ACB83D8E29C2}" srcOrd="1" destOrd="0" presId="urn:microsoft.com/office/officeart/2005/8/layout/target3"/>
    <dgm:cxn modelId="{B25EFA40-8DE8-46E3-A68B-F494CD81F3CB}" type="presOf" srcId="{1A245454-9B78-44D7-B5E3-A7C6940168D2}" destId="{281022AD-1073-4DA1-A0BF-4B8FDD4F5BBA}" srcOrd="0" destOrd="0" presId="urn:microsoft.com/office/officeart/2005/8/layout/target3"/>
    <dgm:cxn modelId="{AC80727C-B7ED-41C5-82C3-3E09BC8D9A91}" type="presOf" srcId="{403A977E-C479-485C-9278-DFE7F4E9764F}" destId="{DD603176-62AC-4BB3-8B10-F0697B8EC69F}" srcOrd="1" destOrd="0" presId="urn:microsoft.com/office/officeart/2005/8/layout/target3"/>
    <dgm:cxn modelId="{1C239A83-8559-4ADE-ADCB-05BA3FFDC1E1}" type="presOf" srcId="{7164C3B1-8C6D-45DF-89F2-FA0C7DC4AA40}" destId="{D6580909-920B-4F4A-AE3D-593D69DA5EFF}" srcOrd="0" destOrd="0" presId="urn:microsoft.com/office/officeart/2005/8/layout/target3"/>
    <dgm:cxn modelId="{2DDB3691-B89E-438C-85A1-21E9E66ABF2A}" srcId="{7164C3B1-8C6D-45DF-89F2-FA0C7DC4AA40}" destId="{1A245454-9B78-44D7-B5E3-A7C6940168D2}" srcOrd="0" destOrd="0" parTransId="{251CC93C-C35F-48AB-9C33-02CBF07C22AC}" sibTransId="{ACC1E75F-5EAC-4949-AB9D-93CAF89E5360}"/>
    <dgm:cxn modelId="{CDAF0FCA-4094-4400-83DC-0771FC9979CD}" srcId="{7164C3B1-8C6D-45DF-89F2-FA0C7DC4AA40}" destId="{403A977E-C479-485C-9278-DFE7F4E9764F}" srcOrd="2" destOrd="0" parTransId="{DB493D37-CF82-4C74-A6E3-168D58DDE298}" sibTransId="{061373ED-6720-4795-BCD8-340B141AA42F}"/>
    <dgm:cxn modelId="{3A6B28F3-8354-42E5-BADF-790F91B16CD1}" type="presOf" srcId="{C223AB8E-A87C-4F4D-864D-8271A8D3BB32}" destId="{B43B07B8-0E86-4B74-A835-FDBF145D3040}" srcOrd="0" destOrd="0" presId="urn:microsoft.com/office/officeart/2005/8/layout/target3"/>
    <dgm:cxn modelId="{DB483DFD-A341-48F3-8919-D8C405250542}" type="presOf" srcId="{C223AB8E-A87C-4F4D-864D-8271A8D3BB32}" destId="{662B9FA1-BCDF-4320-8F50-8054A2F3987A}" srcOrd="1" destOrd="0" presId="urn:microsoft.com/office/officeart/2005/8/layout/target3"/>
    <dgm:cxn modelId="{A9FD23F4-A99B-4B46-A0D5-2DF85523E592}" type="presParOf" srcId="{D6580909-920B-4F4A-AE3D-593D69DA5EFF}" destId="{BEBC3099-93E1-495D-BB87-AE8A7D9A5579}" srcOrd="0" destOrd="0" presId="urn:microsoft.com/office/officeart/2005/8/layout/target3"/>
    <dgm:cxn modelId="{DE65521E-16C5-4C71-A344-E178C57DF14A}" type="presParOf" srcId="{D6580909-920B-4F4A-AE3D-593D69DA5EFF}" destId="{98D0B575-F177-45B1-BBCB-6C92779BE5C0}" srcOrd="1" destOrd="0" presId="urn:microsoft.com/office/officeart/2005/8/layout/target3"/>
    <dgm:cxn modelId="{297A0F2A-C979-41BD-AAA1-B03FC55F3D20}" type="presParOf" srcId="{D6580909-920B-4F4A-AE3D-593D69DA5EFF}" destId="{281022AD-1073-4DA1-A0BF-4B8FDD4F5BBA}" srcOrd="2" destOrd="0" presId="urn:microsoft.com/office/officeart/2005/8/layout/target3"/>
    <dgm:cxn modelId="{202FA4C6-86F2-4231-9C14-62A0F2EBD16F}" type="presParOf" srcId="{D6580909-920B-4F4A-AE3D-593D69DA5EFF}" destId="{17248A5A-940B-4AB3-A23F-A3B6404B5E00}" srcOrd="3" destOrd="0" presId="urn:microsoft.com/office/officeart/2005/8/layout/target3"/>
    <dgm:cxn modelId="{40FA6AF0-E4B8-4EE5-A5A5-6C80A1A108FD}" type="presParOf" srcId="{D6580909-920B-4F4A-AE3D-593D69DA5EFF}" destId="{F4A7F70E-754F-4E0D-804F-61EADEAD9D1A}" srcOrd="4" destOrd="0" presId="urn:microsoft.com/office/officeart/2005/8/layout/target3"/>
    <dgm:cxn modelId="{DF18DF1A-AFB1-4C18-96CA-457801679A1A}" type="presParOf" srcId="{D6580909-920B-4F4A-AE3D-593D69DA5EFF}" destId="{B43B07B8-0E86-4B74-A835-FDBF145D3040}" srcOrd="5" destOrd="0" presId="urn:microsoft.com/office/officeart/2005/8/layout/target3"/>
    <dgm:cxn modelId="{1A366BE4-B9C7-4B9E-A5AA-4D161F04BAC1}" type="presParOf" srcId="{D6580909-920B-4F4A-AE3D-593D69DA5EFF}" destId="{973712CD-7A34-40A8-9BF4-42D31CC83619}" srcOrd="6" destOrd="0" presId="urn:microsoft.com/office/officeart/2005/8/layout/target3"/>
    <dgm:cxn modelId="{A9C6FC05-434C-4A2F-A9E9-9493113E5A35}" type="presParOf" srcId="{D6580909-920B-4F4A-AE3D-593D69DA5EFF}" destId="{8FED5C98-BA0F-401D-BD78-C10E4A99AFFE}" srcOrd="7" destOrd="0" presId="urn:microsoft.com/office/officeart/2005/8/layout/target3"/>
    <dgm:cxn modelId="{61B13828-CD96-49C7-812C-3B443CEDC0A1}" type="presParOf" srcId="{D6580909-920B-4F4A-AE3D-593D69DA5EFF}" destId="{9DE75A04-19B7-4D8F-AFDF-A45C18DAD9EC}" srcOrd="8" destOrd="0" presId="urn:microsoft.com/office/officeart/2005/8/layout/target3"/>
    <dgm:cxn modelId="{9E851338-404D-477E-9DF8-890B9678B799}" type="presParOf" srcId="{D6580909-920B-4F4A-AE3D-593D69DA5EFF}" destId="{BC222E75-D077-4F64-81F1-ACB83D8E29C2}" srcOrd="9" destOrd="0" presId="urn:microsoft.com/office/officeart/2005/8/layout/target3"/>
    <dgm:cxn modelId="{48C0C648-80C3-499F-A8FC-BB90642E926B}" type="presParOf" srcId="{D6580909-920B-4F4A-AE3D-593D69DA5EFF}" destId="{662B9FA1-BCDF-4320-8F50-8054A2F3987A}" srcOrd="10" destOrd="0" presId="urn:microsoft.com/office/officeart/2005/8/layout/target3"/>
    <dgm:cxn modelId="{B45178C7-157A-4ECB-87D2-DD5F0667040A}" type="presParOf" srcId="{D6580909-920B-4F4A-AE3D-593D69DA5EFF}" destId="{DD603176-62AC-4BB3-8B10-F0697B8EC69F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F24AF-5FE9-4958-B95F-E1AB689B974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>
        <a:scene3d>
          <a:camera prst="perspectiveHeroicExtremeRightFacing"/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C0F00754-E542-4B3A-B4E9-FDAB737C2183}">
      <dgm:prSet phldrT="[טקסט]"/>
      <dgm:spPr/>
      <dgm:t>
        <a:bodyPr/>
        <a:lstStyle/>
        <a:p>
          <a:pPr algn="r" rtl="1">
            <a:buFont typeface="Arial" pitchFamily="34" charset="0"/>
            <a:buNone/>
          </a:pPr>
          <a:r>
            <a:rPr lang="he-IL" b="1">
              <a:latin typeface="Gisha" pitchFamily="34" charset="-79"/>
              <a:cs typeface="Gisha" pitchFamily="34" charset="-79"/>
            </a:rPr>
            <a:t>לנשום אויר !</a:t>
          </a:r>
          <a:endParaRPr lang="he-IL" dirty="0"/>
        </a:p>
      </dgm:t>
    </dgm:pt>
    <dgm:pt modelId="{A7E788A5-78F5-40E0-81F8-057F33966AEE}" type="parTrans" cxnId="{A73EF830-55C1-4412-9C1B-FE916144F098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B821141C-FB4C-4428-BFD0-5FD79225C1B6}" type="sibTrans" cxnId="{A73EF830-55C1-4412-9C1B-FE916144F098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C947F3AB-559F-402C-A4E4-1CEC5D4990E6}">
      <dgm:prSet phldrT="[טקסט]"/>
      <dgm:spPr/>
      <dgm:t>
        <a:bodyPr/>
        <a:lstStyle/>
        <a:p>
          <a:pPr algn="r" rtl="1">
            <a:buFont typeface="Arial" pitchFamily="34" charset="0"/>
            <a:buChar char="•"/>
          </a:pPr>
          <a:r>
            <a:rPr lang="he-IL" b="1">
              <a:latin typeface="Gisha" pitchFamily="34" charset="-79"/>
              <a:cs typeface="Gisha" pitchFamily="34" charset="-79"/>
            </a:rPr>
            <a:t>להסתכל לאנשים בעיניים !.</a:t>
          </a:r>
          <a:endParaRPr lang="he-IL" dirty="0"/>
        </a:p>
      </dgm:t>
    </dgm:pt>
    <dgm:pt modelId="{9F45A2CA-41A5-4A31-997E-E0503C3B104D}" type="parTrans" cxnId="{4FAA7D7A-E1A2-4341-A67D-ADF4AC962C4F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41A3C54D-A141-4A37-8020-C97D57B832D2}" type="sibTrans" cxnId="{4FAA7D7A-E1A2-4341-A67D-ADF4AC962C4F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0E84067F-E943-4FB2-8CD0-1C775174DDC6}">
      <dgm:prSet phldrT="[טקסט]"/>
      <dgm:spPr/>
      <dgm:t>
        <a:bodyPr/>
        <a:lstStyle/>
        <a:p>
          <a:pPr algn="r" rtl="1">
            <a:buFont typeface="Arial" pitchFamily="34" charset="0"/>
            <a:buChar char="•"/>
          </a:pPr>
          <a:r>
            <a:rPr lang="he-IL" b="1">
              <a:latin typeface="Gisha" pitchFamily="34" charset="-79"/>
              <a:cs typeface="Gisha" pitchFamily="34" charset="-79"/>
            </a:rPr>
            <a:t>עיבוד האירוע בכל המישורים.</a:t>
          </a:r>
          <a:endParaRPr lang="he-IL" dirty="0"/>
        </a:p>
      </dgm:t>
    </dgm:pt>
    <dgm:pt modelId="{832EAC1D-1265-4237-A143-CCDBD8A58161}" type="parTrans" cxnId="{5751F89C-1A5A-4B7B-ACAE-D9E1A53EC6E7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4ED76B52-E09B-455F-AAA9-25B32AE780A5}" type="sibTrans" cxnId="{5751F89C-1A5A-4B7B-ACAE-D9E1A53EC6E7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985F205B-6809-4FAA-B24D-C75089C5F9DA}">
      <dgm:prSet/>
      <dgm:spPr/>
      <dgm:t>
        <a:bodyPr/>
        <a:lstStyle/>
        <a:p>
          <a:pPr algn="r" rtl="1"/>
          <a:r>
            <a:rPr lang="he-IL" b="1" dirty="0">
              <a:latin typeface="Gisha" pitchFamily="34" charset="-79"/>
              <a:cs typeface="Gisha" pitchFamily="34" charset="-79"/>
            </a:rPr>
            <a:t>האם הטבע יכול לנו ? ומה חלקנו מחשבות נוגות  !</a:t>
          </a:r>
          <a:endParaRPr lang="he-IL" dirty="0"/>
        </a:p>
      </dgm:t>
    </dgm:pt>
    <dgm:pt modelId="{3A1DECA1-2106-4C8F-8240-3CF78C813F04}" type="parTrans" cxnId="{11E46A34-9CBF-4053-B7D7-87AF4E992443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BCCCDFA3-EE15-42BF-9E5B-B4335A841F1A}" type="sibTrans" cxnId="{11E46A34-9CBF-4053-B7D7-87AF4E992443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85CC5C64-F98E-424F-92BA-41FB84BFF45B}">
      <dgm:prSet/>
      <dgm:spPr/>
      <dgm:t>
        <a:bodyPr/>
        <a:lstStyle/>
        <a:p>
          <a:pPr algn="r" rtl="1">
            <a:buFont typeface="Arial" pitchFamily="34" charset="0"/>
            <a:buChar char="•"/>
          </a:pPr>
          <a:r>
            <a:rPr lang="he-IL" b="1">
              <a:latin typeface="Gisha" pitchFamily="34" charset="-79"/>
              <a:cs typeface="Gisha" pitchFamily="34" charset="-79"/>
            </a:rPr>
            <a:t>תקווה וברכה שלא נדע כזה צער .</a:t>
          </a:r>
          <a:endParaRPr lang="he-IL" dirty="0"/>
        </a:p>
      </dgm:t>
    </dgm:pt>
    <dgm:pt modelId="{81C888F4-0D0C-44F5-A607-492C4B65FBEE}" type="parTrans" cxnId="{76FDC430-5689-4EE1-9F31-8F2471810678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CB88E363-2450-44B4-ADB8-6902EB2C7707}" type="sibTrans" cxnId="{76FDC430-5689-4EE1-9F31-8F2471810678}">
      <dgm:prSet/>
      <dgm:spPr/>
      <dgm:t>
        <a:bodyPr/>
        <a:lstStyle/>
        <a:p>
          <a:pPr algn="r" rtl="1"/>
          <a:endParaRPr lang="he-IL">
            <a:solidFill>
              <a:schemeClr val="bg1"/>
            </a:solidFill>
          </a:endParaRPr>
        </a:p>
      </dgm:t>
    </dgm:pt>
    <dgm:pt modelId="{1889AADE-DA3E-47A2-92E5-C5EC7A791F39}" type="pres">
      <dgm:prSet presAssocID="{488F24AF-5FE9-4958-B95F-E1AB689B974F}" presName="outerComposite" presStyleCnt="0">
        <dgm:presLayoutVars>
          <dgm:chMax val="5"/>
          <dgm:dir/>
          <dgm:resizeHandles val="exact"/>
        </dgm:presLayoutVars>
      </dgm:prSet>
      <dgm:spPr/>
    </dgm:pt>
    <dgm:pt modelId="{2789D979-B76A-40EB-A5E2-6FE3A0A32FA8}" type="pres">
      <dgm:prSet presAssocID="{488F24AF-5FE9-4958-B95F-E1AB689B974F}" presName="dummyMaxCanvas" presStyleCnt="0">
        <dgm:presLayoutVars/>
      </dgm:prSet>
      <dgm:spPr/>
    </dgm:pt>
    <dgm:pt modelId="{88F83E56-E214-482B-84F7-C963278B90D8}" type="pres">
      <dgm:prSet presAssocID="{488F24AF-5FE9-4958-B95F-E1AB689B974F}" presName="FiveNodes_1" presStyleLbl="node1" presStyleIdx="0" presStyleCnt="5">
        <dgm:presLayoutVars>
          <dgm:bulletEnabled val="1"/>
        </dgm:presLayoutVars>
      </dgm:prSet>
      <dgm:spPr/>
    </dgm:pt>
    <dgm:pt modelId="{2A1F28DE-0D3B-40CD-91DA-3076C0854934}" type="pres">
      <dgm:prSet presAssocID="{488F24AF-5FE9-4958-B95F-E1AB689B974F}" presName="FiveNodes_2" presStyleLbl="node1" presStyleIdx="1" presStyleCnt="5">
        <dgm:presLayoutVars>
          <dgm:bulletEnabled val="1"/>
        </dgm:presLayoutVars>
      </dgm:prSet>
      <dgm:spPr/>
    </dgm:pt>
    <dgm:pt modelId="{1EF219AE-1781-419B-848C-4989F8E7112F}" type="pres">
      <dgm:prSet presAssocID="{488F24AF-5FE9-4958-B95F-E1AB689B974F}" presName="FiveNodes_3" presStyleLbl="node1" presStyleIdx="2" presStyleCnt="5">
        <dgm:presLayoutVars>
          <dgm:bulletEnabled val="1"/>
        </dgm:presLayoutVars>
      </dgm:prSet>
      <dgm:spPr/>
    </dgm:pt>
    <dgm:pt modelId="{BE473BCC-3073-44CD-86EE-7EDB646AEFEE}" type="pres">
      <dgm:prSet presAssocID="{488F24AF-5FE9-4958-B95F-E1AB689B974F}" presName="FiveNodes_4" presStyleLbl="node1" presStyleIdx="3" presStyleCnt="5">
        <dgm:presLayoutVars>
          <dgm:bulletEnabled val="1"/>
        </dgm:presLayoutVars>
      </dgm:prSet>
      <dgm:spPr/>
    </dgm:pt>
    <dgm:pt modelId="{6EC98333-439A-45C2-8DFB-4676821FBF62}" type="pres">
      <dgm:prSet presAssocID="{488F24AF-5FE9-4958-B95F-E1AB689B974F}" presName="FiveNodes_5" presStyleLbl="node1" presStyleIdx="4" presStyleCnt="5">
        <dgm:presLayoutVars>
          <dgm:bulletEnabled val="1"/>
        </dgm:presLayoutVars>
      </dgm:prSet>
      <dgm:spPr/>
    </dgm:pt>
    <dgm:pt modelId="{87C1FB40-5C39-4F01-AD4A-016FD9188666}" type="pres">
      <dgm:prSet presAssocID="{488F24AF-5FE9-4958-B95F-E1AB689B974F}" presName="FiveConn_1-2" presStyleLbl="fgAccFollowNode1" presStyleIdx="0" presStyleCnt="4">
        <dgm:presLayoutVars>
          <dgm:bulletEnabled val="1"/>
        </dgm:presLayoutVars>
      </dgm:prSet>
      <dgm:spPr/>
    </dgm:pt>
    <dgm:pt modelId="{CE26FF93-40D0-4517-8AA2-D991B295F911}" type="pres">
      <dgm:prSet presAssocID="{488F24AF-5FE9-4958-B95F-E1AB689B974F}" presName="FiveConn_2-3" presStyleLbl="fgAccFollowNode1" presStyleIdx="1" presStyleCnt="4">
        <dgm:presLayoutVars>
          <dgm:bulletEnabled val="1"/>
        </dgm:presLayoutVars>
      </dgm:prSet>
      <dgm:spPr/>
    </dgm:pt>
    <dgm:pt modelId="{0B0E3C8D-832D-454F-941A-226C8C4ED6F3}" type="pres">
      <dgm:prSet presAssocID="{488F24AF-5FE9-4958-B95F-E1AB689B974F}" presName="FiveConn_3-4" presStyleLbl="fgAccFollowNode1" presStyleIdx="2" presStyleCnt="4">
        <dgm:presLayoutVars>
          <dgm:bulletEnabled val="1"/>
        </dgm:presLayoutVars>
      </dgm:prSet>
      <dgm:spPr/>
    </dgm:pt>
    <dgm:pt modelId="{1DB40B5C-706F-4EDF-B6C9-328C6F8189C1}" type="pres">
      <dgm:prSet presAssocID="{488F24AF-5FE9-4958-B95F-E1AB689B974F}" presName="FiveConn_4-5" presStyleLbl="fgAccFollowNode1" presStyleIdx="3" presStyleCnt="4">
        <dgm:presLayoutVars>
          <dgm:bulletEnabled val="1"/>
        </dgm:presLayoutVars>
      </dgm:prSet>
      <dgm:spPr/>
    </dgm:pt>
    <dgm:pt modelId="{B37A7EA1-4CCE-4161-B4F4-61C5E1165F41}" type="pres">
      <dgm:prSet presAssocID="{488F24AF-5FE9-4958-B95F-E1AB689B974F}" presName="FiveNodes_1_text" presStyleLbl="node1" presStyleIdx="4" presStyleCnt="5">
        <dgm:presLayoutVars>
          <dgm:bulletEnabled val="1"/>
        </dgm:presLayoutVars>
      </dgm:prSet>
      <dgm:spPr/>
    </dgm:pt>
    <dgm:pt modelId="{FCC230F9-2BB4-4541-91CE-E952E155FCF7}" type="pres">
      <dgm:prSet presAssocID="{488F24AF-5FE9-4958-B95F-E1AB689B974F}" presName="FiveNodes_2_text" presStyleLbl="node1" presStyleIdx="4" presStyleCnt="5">
        <dgm:presLayoutVars>
          <dgm:bulletEnabled val="1"/>
        </dgm:presLayoutVars>
      </dgm:prSet>
      <dgm:spPr/>
    </dgm:pt>
    <dgm:pt modelId="{52B183C2-F7D0-4342-9034-EF31BE1B1F73}" type="pres">
      <dgm:prSet presAssocID="{488F24AF-5FE9-4958-B95F-E1AB689B974F}" presName="FiveNodes_3_text" presStyleLbl="node1" presStyleIdx="4" presStyleCnt="5">
        <dgm:presLayoutVars>
          <dgm:bulletEnabled val="1"/>
        </dgm:presLayoutVars>
      </dgm:prSet>
      <dgm:spPr/>
    </dgm:pt>
    <dgm:pt modelId="{662BCAFA-1815-470E-B7B2-DC6240E84392}" type="pres">
      <dgm:prSet presAssocID="{488F24AF-5FE9-4958-B95F-E1AB689B974F}" presName="FiveNodes_4_text" presStyleLbl="node1" presStyleIdx="4" presStyleCnt="5">
        <dgm:presLayoutVars>
          <dgm:bulletEnabled val="1"/>
        </dgm:presLayoutVars>
      </dgm:prSet>
      <dgm:spPr/>
    </dgm:pt>
    <dgm:pt modelId="{F0B5FED0-FA28-4921-929A-7268B8865F61}" type="pres">
      <dgm:prSet presAssocID="{488F24AF-5FE9-4958-B95F-E1AB689B974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612B01F-3D55-441A-AFF8-7D31CA8B168A}" type="presOf" srcId="{C0F00754-E542-4B3A-B4E9-FDAB737C2183}" destId="{B37A7EA1-4CCE-4161-B4F4-61C5E1165F41}" srcOrd="1" destOrd="0" presId="urn:microsoft.com/office/officeart/2005/8/layout/vProcess5"/>
    <dgm:cxn modelId="{76FDC430-5689-4EE1-9F31-8F2471810678}" srcId="{488F24AF-5FE9-4958-B95F-E1AB689B974F}" destId="{85CC5C64-F98E-424F-92BA-41FB84BFF45B}" srcOrd="3" destOrd="0" parTransId="{81C888F4-0D0C-44F5-A607-492C4B65FBEE}" sibTransId="{CB88E363-2450-44B4-ADB8-6902EB2C7707}"/>
    <dgm:cxn modelId="{A73EF830-55C1-4412-9C1B-FE916144F098}" srcId="{488F24AF-5FE9-4958-B95F-E1AB689B974F}" destId="{C0F00754-E542-4B3A-B4E9-FDAB737C2183}" srcOrd="0" destOrd="0" parTransId="{A7E788A5-78F5-40E0-81F8-057F33966AEE}" sibTransId="{B821141C-FB4C-4428-BFD0-5FD79225C1B6}"/>
    <dgm:cxn modelId="{3BB08233-DCEC-4E31-9002-1642B8161B44}" type="presOf" srcId="{41A3C54D-A141-4A37-8020-C97D57B832D2}" destId="{CE26FF93-40D0-4517-8AA2-D991B295F911}" srcOrd="0" destOrd="0" presId="urn:microsoft.com/office/officeart/2005/8/layout/vProcess5"/>
    <dgm:cxn modelId="{11E46A34-9CBF-4053-B7D7-87AF4E992443}" srcId="{488F24AF-5FE9-4958-B95F-E1AB689B974F}" destId="{985F205B-6809-4FAA-B24D-C75089C5F9DA}" srcOrd="4" destOrd="0" parTransId="{3A1DECA1-2106-4C8F-8240-3CF78C813F04}" sibTransId="{BCCCDFA3-EE15-42BF-9E5B-B4335A841F1A}"/>
    <dgm:cxn modelId="{FC42F63C-71C0-447E-8F96-90DA0614CF7D}" type="presOf" srcId="{85CC5C64-F98E-424F-92BA-41FB84BFF45B}" destId="{BE473BCC-3073-44CD-86EE-7EDB646AEFEE}" srcOrd="0" destOrd="0" presId="urn:microsoft.com/office/officeart/2005/8/layout/vProcess5"/>
    <dgm:cxn modelId="{BC9DBD53-4267-4E70-9132-81F8857E45BE}" type="presOf" srcId="{0E84067F-E943-4FB2-8CD0-1C775174DDC6}" destId="{1EF219AE-1781-419B-848C-4989F8E7112F}" srcOrd="0" destOrd="0" presId="urn:microsoft.com/office/officeart/2005/8/layout/vProcess5"/>
    <dgm:cxn modelId="{933A8658-1136-482F-B0B0-42028174726A}" type="presOf" srcId="{85CC5C64-F98E-424F-92BA-41FB84BFF45B}" destId="{662BCAFA-1815-470E-B7B2-DC6240E84392}" srcOrd="1" destOrd="0" presId="urn:microsoft.com/office/officeart/2005/8/layout/vProcess5"/>
    <dgm:cxn modelId="{DDE43A5A-29AB-4070-99D3-2691983489BF}" type="presOf" srcId="{0E84067F-E943-4FB2-8CD0-1C775174DDC6}" destId="{52B183C2-F7D0-4342-9034-EF31BE1B1F73}" srcOrd="1" destOrd="0" presId="urn:microsoft.com/office/officeart/2005/8/layout/vProcess5"/>
    <dgm:cxn modelId="{4FAA7D7A-E1A2-4341-A67D-ADF4AC962C4F}" srcId="{488F24AF-5FE9-4958-B95F-E1AB689B974F}" destId="{C947F3AB-559F-402C-A4E4-1CEC5D4990E6}" srcOrd="1" destOrd="0" parTransId="{9F45A2CA-41A5-4A31-997E-E0503C3B104D}" sibTransId="{41A3C54D-A141-4A37-8020-C97D57B832D2}"/>
    <dgm:cxn modelId="{BC50C396-7780-40CD-8FBC-9F94410A9B38}" type="presOf" srcId="{C0F00754-E542-4B3A-B4E9-FDAB737C2183}" destId="{88F83E56-E214-482B-84F7-C963278B90D8}" srcOrd="0" destOrd="0" presId="urn:microsoft.com/office/officeart/2005/8/layout/vProcess5"/>
    <dgm:cxn modelId="{63341599-8F46-460F-BD61-7F49DC3B92D5}" type="presOf" srcId="{488F24AF-5FE9-4958-B95F-E1AB689B974F}" destId="{1889AADE-DA3E-47A2-92E5-C5EC7A791F39}" srcOrd="0" destOrd="0" presId="urn:microsoft.com/office/officeart/2005/8/layout/vProcess5"/>
    <dgm:cxn modelId="{E8EA929C-2052-4FEE-8709-16C5FA25BA6D}" type="presOf" srcId="{4ED76B52-E09B-455F-AAA9-25B32AE780A5}" destId="{0B0E3C8D-832D-454F-941A-226C8C4ED6F3}" srcOrd="0" destOrd="0" presId="urn:microsoft.com/office/officeart/2005/8/layout/vProcess5"/>
    <dgm:cxn modelId="{5751F89C-1A5A-4B7B-ACAE-D9E1A53EC6E7}" srcId="{488F24AF-5FE9-4958-B95F-E1AB689B974F}" destId="{0E84067F-E943-4FB2-8CD0-1C775174DDC6}" srcOrd="2" destOrd="0" parTransId="{832EAC1D-1265-4237-A143-CCDBD8A58161}" sibTransId="{4ED76B52-E09B-455F-AAA9-25B32AE780A5}"/>
    <dgm:cxn modelId="{009E7FA7-251D-4E0D-8ED9-D0C40D5C8703}" type="presOf" srcId="{C947F3AB-559F-402C-A4E4-1CEC5D4990E6}" destId="{2A1F28DE-0D3B-40CD-91DA-3076C0854934}" srcOrd="0" destOrd="0" presId="urn:microsoft.com/office/officeart/2005/8/layout/vProcess5"/>
    <dgm:cxn modelId="{031A60B4-3F66-40D6-B639-4B1E34AD3E4D}" type="presOf" srcId="{C947F3AB-559F-402C-A4E4-1CEC5D4990E6}" destId="{FCC230F9-2BB4-4541-91CE-E952E155FCF7}" srcOrd="1" destOrd="0" presId="urn:microsoft.com/office/officeart/2005/8/layout/vProcess5"/>
    <dgm:cxn modelId="{B4F795B9-AC77-4358-8027-952E41219FA2}" type="presOf" srcId="{985F205B-6809-4FAA-B24D-C75089C5F9DA}" destId="{F0B5FED0-FA28-4921-929A-7268B8865F61}" srcOrd="1" destOrd="0" presId="urn:microsoft.com/office/officeart/2005/8/layout/vProcess5"/>
    <dgm:cxn modelId="{5919F5CE-5907-4E9E-96FB-4F52092D57BC}" type="presOf" srcId="{CB88E363-2450-44B4-ADB8-6902EB2C7707}" destId="{1DB40B5C-706F-4EDF-B6C9-328C6F8189C1}" srcOrd="0" destOrd="0" presId="urn:microsoft.com/office/officeart/2005/8/layout/vProcess5"/>
    <dgm:cxn modelId="{D51B5DDA-6838-4C38-8B58-73B16F7F09D5}" type="presOf" srcId="{B821141C-FB4C-4428-BFD0-5FD79225C1B6}" destId="{87C1FB40-5C39-4F01-AD4A-016FD9188666}" srcOrd="0" destOrd="0" presId="urn:microsoft.com/office/officeart/2005/8/layout/vProcess5"/>
    <dgm:cxn modelId="{F29C66FC-BC10-4D68-8F65-D803A64C18B6}" type="presOf" srcId="{985F205B-6809-4FAA-B24D-C75089C5F9DA}" destId="{6EC98333-439A-45C2-8DFB-4676821FBF62}" srcOrd="0" destOrd="0" presId="urn:microsoft.com/office/officeart/2005/8/layout/vProcess5"/>
    <dgm:cxn modelId="{2327AAE3-B994-4270-A31B-A929BD1FB0FA}" type="presParOf" srcId="{1889AADE-DA3E-47A2-92E5-C5EC7A791F39}" destId="{2789D979-B76A-40EB-A5E2-6FE3A0A32FA8}" srcOrd="0" destOrd="0" presId="urn:microsoft.com/office/officeart/2005/8/layout/vProcess5"/>
    <dgm:cxn modelId="{AED5E355-EFC1-4336-81B3-C2EF5365BE34}" type="presParOf" srcId="{1889AADE-DA3E-47A2-92E5-C5EC7A791F39}" destId="{88F83E56-E214-482B-84F7-C963278B90D8}" srcOrd="1" destOrd="0" presId="urn:microsoft.com/office/officeart/2005/8/layout/vProcess5"/>
    <dgm:cxn modelId="{EAD24800-B3F2-4CEC-8F81-F31B7D210974}" type="presParOf" srcId="{1889AADE-DA3E-47A2-92E5-C5EC7A791F39}" destId="{2A1F28DE-0D3B-40CD-91DA-3076C0854934}" srcOrd="2" destOrd="0" presId="urn:microsoft.com/office/officeart/2005/8/layout/vProcess5"/>
    <dgm:cxn modelId="{0DE21CBA-127D-472F-AA9B-D1CB0D4D5FE7}" type="presParOf" srcId="{1889AADE-DA3E-47A2-92E5-C5EC7A791F39}" destId="{1EF219AE-1781-419B-848C-4989F8E7112F}" srcOrd="3" destOrd="0" presId="urn:microsoft.com/office/officeart/2005/8/layout/vProcess5"/>
    <dgm:cxn modelId="{D9145EA8-BFBA-4AC8-8270-D3CBE3906BF8}" type="presParOf" srcId="{1889AADE-DA3E-47A2-92E5-C5EC7A791F39}" destId="{BE473BCC-3073-44CD-86EE-7EDB646AEFEE}" srcOrd="4" destOrd="0" presId="urn:microsoft.com/office/officeart/2005/8/layout/vProcess5"/>
    <dgm:cxn modelId="{E5ABD9E6-74AF-41D9-B206-6BEA1A46C645}" type="presParOf" srcId="{1889AADE-DA3E-47A2-92E5-C5EC7A791F39}" destId="{6EC98333-439A-45C2-8DFB-4676821FBF62}" srcOrd="5" destOrd="0" presId="urn:microsoft.com/office/officeart/2005/8/layout/vProcess5"/>
    <dgm:cxn modelId="{FB8EB407-C6FC-408A-B685-9CDFE0D6967B}" type="presParOf" srcId="{1889AADE-DA3E-47A2-92E5-C5EC7A791F39}" destId="{87C1FB40-5C39-4F01-AD4A-016FD9188666}" srcOrd="6" destOrd="0" presId="urn:microsoft.com/office/officeart/2005/8/layout/vProcess5"/>
    <dgm:cxn modelId="{FF0C77A1-64D2-42EF-9529-BB3106F7F4F2}" type="presParOf" srcId="{1889AADE-DA3E-47A2-92E5-C5EC7A791F39}" destId="{CE26FF93-40D0-4517-8AA2-D991B295F911}" srcOrd="7" destOrd="0" presId="urn:microsoft.com/office/officeart/2005/8/layout/vProcess5"/>
    <dgm:cxn modelId="{942851BB-595B-479E-9E9F-331DC7A9BA64}" type="presParOf" srcId="{1889AADE-DA3E-47A2-92E5-C5EC7A791F39}" destId="{0B0E3C8D-832D-454F-941A-226C8C4ED6F3}" srcOrd="8" destOrd="0" presId="urn:microsoft.com/office/officeart/2005/8/layout/vProcess5"/>
    <dgm:cxn modelId="{4615E2D4-FD35-4B5B-A091-05B903CD4222}" type="presParOf" srcId="{1889AADE-DA3E-47A2-92E5-C5EC7A791F39}" destId="{1DB40B5C-706F-4EDF-B6C9-328C6F8189C1}" srcOrd="9" destOrd="0" presId="urn:microsoft.com/office/officeart/2005/8/layout/vProcess5"/>
    <dgm:cxn modelId="{1D4CA1F3-9111-4483-ADE6-E54005F9AC21}" type="presParOf" srcId="{1889AADE-DA3E-47A2-92E5-C5EC7A791F39}" destId="{B37A7EA1-4CCE-4161-B4F4-61C5E1165F41}" srcOrd="10" destOrd="0" presId="urn:microsoft.com/office/officeart/2005/8/layout/vProcess5"/>
    <dgm:cxn modelId="{9631A270-5F38-4945-8C95-4AA72C914F89}" type="presParOf" srcId="{1889AADE-DA3E-47A2-92E5-C5EC7A791F39}" destId="{FCC230F9-2BB4-4541-91CE-E952E155FCF7}" srcOrd="11" destOrd="0" presId="urn:microsoft.com/office/officeart/2005/8/layout/vProcess5"/>
    <dgm:cxn modelId="{6CE42D58-D84A-4C1A-B812-D0A319EAEF7E}" type="presParOf" srcId="{1889AADE-DA3E-47A2-92E5-C5EC7A791F39}" destId="{52B183C2-F7D0-4342-9034-EF31BE1B1F73}" srcOrd="12" destOrd="0" presId="urn:microsoft.com/office/officeart/2005/8/layout/vProcess5"/>
    <dgm:cxn modelId="{D75CD0A5-EC24-4EFE-84B6-53CD5F41B981}" type="presParOf" srcId="{1889AADE-DA3E-47A2-92E5-C5EC7A791F39}" destId="{662BCAFA-1815-470E-B7B2-DC6240E84392}" srcOrd="13" destOrd="0" presId="urn:microsoft.com/office/officeart/2005/8/layout/vProcess5"/>
    <dgm:cxn modelId="{ECC5054A-1E19-4F1D-8C50-C6E882587825}" type="presParOf" srcId="{1889AADE-DA3E-47A2-92E5-C5EC7A791F39}" destId="{F0B5FED0-FA28-4921-929A-7268B8865F61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2C7C74-8E26-49B4-885B-295754211AB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319582D2-2D0A-48F3-8357-C8D6B53AE6CD}">
      <dgm:prSet phldrT="[טקסט]" custT="1"/>
      <dgm:spPr>
        <a:solidFill>
          <a:srgbClr val="FFC000"/>
        </a:solidFill>
      </dgm:spPr>
      <dgm:t>
        <a:bodyPr/>
        <a:lstStyle/>
        <a:p>
          <a:pPr algn="r" rtl="1">
            <a:buFont typeface="Wingdings" pitchFamily="2" charset="2"/>
            <a:buChar char="Ø"/>
          </a:pPr>
          <a:r>
            <a:rPr lang="he-IL" sz="2000" b="1" dirty="0">
              <a:latin typeface="Gisha" pitchFamily="34" charset="-79"/>
              <a:cs typeface="Gisha" pitchFamily="34" charset="-79"/>
            </a:rPr>
            <a:t>מרבים להדגיש את </a:t>
          </a:r>
          <a:r>
            <a:rPr lang="he-IL" sz="2400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מנעמי המנהיגות</a:t>
          </a:r>
          <a:r>
            <a:rPr lang="he-IL" sz="2000" b="1" dirty="0">
              <a:latin typeface="Gisha" pitchFamily="34" charset="-79"/>
              <a:cs typeface="Gisha" pitchFamily="34" charset="-79"/>
            </a:rPr>
            <a:t>... אבל נדמה ששכחנו שהמנהיגות היא גם:  </a:t>
          </a:r>
          <a:r>
            <a:rPr lang="he-IL" sz="2000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בדידות, אחריות כבדה מנשוא,</a:t>
          </a:r>
          <a:r>
            <a:rPr lang="he-IL" sz="2000" b="1" dirty="0">
              <a:latin typeface="Gisha" pitchFamily="34" charset="-79"/>
              <a:cs typeface="Gisha" pitchFamily="34" charset="-79"/>
            </a:rPr>
            <a:t> היעדר פרטיות, חוסר פופולריות וסכנה עד כדי סיכון חיים.</a:t>
          </a:r>
          <a:endParaRPr lang="he-IL" sz="2000" dirty="0"/>
        </a:p>
      </dgm:t>
    </dgm:pt>
    <dgm:pt modelId="{DE4F1983-80A9-4C10-A389-DB9A5DC86B57}" type="parTrans" cxnId="{6D9088FD-61F5-47B8-828D-3FCF19DD09D8}">
      <dgm:prSet/>
      <dgm:spPr/>
      <dgm:t>
        <a:bodyPr/>
        <a:lstStyle/>
        <a:p>
          <a:pPr algn="r" rtl="1"/>
          <a:endParaRPr lang="he-IL" sz="3200">
            <a:solidFill>
              <a:schemeClr val="bg1"/>
            </a:solidFill>
          </a:endParaRPr>
        </a:p>
      </dgm:t>
    </dgm:pt>
    <dgm:pt modelId="{34E015EF-2FFC-4A93-9C6E-0F7DB9DB9BBC}" type="sibTrans" cxnId="{6D9088FD-61F5-47B8-828D-3FCF19DD09D8}">
      <dgm:prSet/>
      <dgm:spPr/>
      <dgm:t>
        <a:bodyPr/>
        <a:lstStyle/>
        <a:p>
          <a:pPr algn="r" rtl="1"/>
          <a:endParaRPr lang="he-IL" sz="3200">
            <a:solidFill>
              <a:schemeClr val="bg1"/>
            </a:solidFill>
          </a:endParaRPr>
        </a:p>
      </dgm:t>
    </dgm:pt>
    <dgm:pt modelId="{053317FB-B567-436B-AF77-572BCC8E8A7F}">
      <dgm:prSet phldrT="[טקסט]" custT="1"/>
      <dgm:spPr>
        <a:solidFill>
          <a:srgbClr val="00B0F0"/>
        </a:solidFill>
      </dgm:spPr>
      <dgm:t>
        <a:bodyPr/>
        <a:lstStyle/>
        <a:p>
          <a:pPr algn="r" rtl="1">
            <a:buNone/>
          </a:pPr>
          <a:r>
            <a:rPr lang="he-IL" sz="2000" b="1" dirty="0">
              <a:latin typeface="Gisha" pitchFamily="34" charset="-79"/>
              <a:cs typeface="Gisha" pitchFamily="34" charset="-79"/>
            </a:rPr>
            <a:t>מנהיג שיעז לדבר על המחירים הללו יזכה מיד לתגובות </a:t>
          </a:r>
        </a:p>
        <a:p>
          <a:pPr algn="r" rtl="1">
            <a:buNone/>
          </a:pPr>
          <a:r>
            <a:rPr lang="he-IL" sz="2000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"זוהי הבחירה שלך" </a:t>
          </a:r>
        </a:p>
        <a:p>
          <a:pPr algn="r" rtl="1">
            <a:buNone/>
          </a:pPr>
          <a:r>
            <a:rPr lang="he-IL" sz="2000" b="1" dirty="0">
              <a:latin typeface="Gisha" pitchFamily="34" charset="-79"/>
              <a:cs typeface="Gisha" pitchFamily="34" charset="-79"/>
            </a:rPr>
            <a:t>"גם אני מוכן להיות </a:t>
          </a:r>
          <a:r>
            <a:rPr lang="he-IL" sz="2000" b="1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בודד בטיסה במחלקה הראשונה".</a:t>
          </a:r>
        </a:p>
        <a:p>
          <a:pPr algn="r" rtl="1">
            <a:buNone/>
          </a:pPr>
          <a:r>
            <a:rPr lang="he-IL" sz="2800" b="1" dirty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אז מה הלקח ? </a:t>
          </a:r>
          <a:endParaRPr lang="he-IL" sz="2800" dirty="0">
            <a:solidFill>
              <a:schemeClr val="tx1"/>
            </a:solidFill>
          </a:endParaRPr>
        </a:p>
      </dgm:t>
    </dgm:pt>
    <dgm:pt modelId="{CB659670-25DE-42C0-A2BC-64643EF5CB9B}" type="parTrans" cxnId="{CCC7EBD2-2866-40AA-8E41-8F99523536E1}">
      <dgm:prSet/>
      <dgm:spPr/>
      <dgm:t>
        <a:bodyPr/>
        <a:lstStyle/>
        <a:p>
          <a:pPr algn="r" rtl="1"/>
          <a:endParaRPr lang="he-IL" sz="3200">
            <a:solidFill>
              <a:schemeClr val="bg1"/>
            </a:solidFill>
          </a:endParaRPr>
        </a:p>
      </dgm:t>
    </dgm:pt>
    <dgm:pt modelId="{9A47DFC5-7BE0-4143-B135-19CBD7467B91}" type="sibTrans" cxnId="{CCC7EBD2-2866-40AA-8E41-8F99523536E1}">
      <dgm:prSet/>
      <dgm:spPr/>
      <dgm:t>
        <a:bodyPr/>
        <a:lstStyle/>
        <a:p>
          <a:pPr algn="r" rtl="1"/>
          <a:endParaRPr lang="he-IL" sz="3200">
            <a:solidFill>
              <a:schemeClr val="bg1"/>
            </a:solidFill>
          </a:endParaRPr>
        </a:p>
      </dgm:t>
    </dgm:pt>
    <dgm:pt modelId="{110BF748-34D5-46BE-B0E5-FF350AEEA078}">
      <dgm:prSet phldrT="[טקסט]" custT="1"/>
      <dgm:spPr/>
      <dgm:t>
        <a:bodyPr/>
        <a:lstStyle/>
        <a:p>
          <a:pPr algn="r" rtl="1">
            <a:buFont typeface="Wingdings" pitchFamily="2" charset="2"/>
            <a:buChar char="Ø"/>
          </a:pPr>
          <a:r>
            <a:rPr lang="he-IL" sz="2800" b="1" u="sng" dirty="0">
              <a:latin typeface="Gisha" pitchFamily="34" charset="-79"/>
              <a:cs typeface="Gisha" pitchFamily="34" charset="-79"/>
            </a:rPr>
            <a:t>ובכל זאת;  </a:t>
          </a:r>
        </a:p>
        <a:p>
          <a:pPr algn="r" rtl="1">
            <a:buFont typeface="Wingdings" pitchFamily="2" charset="2"/>
            <a:buChar char="Ø"/>
          </a:pPr>
          <a:r>
            <a:rPr lang="he-IL" sz="2800" b="1" dirty="0">
              <a:latin typeface="Gisha" pitchFamily="34" charset="-79"/>
              <a:cs typeface="Gisha" pitchFamily="34" charset="-79"/>
            </a:rPr>
            <a:t>מנהיגות כמוה כיופי - </a:t>
          </a:r>
        </a:p>
        <a:p>
          <a:pPr algn="r" rtl="1">
            <a:buFont typeface="Wingdings" pitchFamily="2" charset="2"/>
            <a:buChar char="Ø"/>
          </a:pPr>
          <a:r>
            <a:rPr lang="he-IL" sz="2800" b="1" dirty="0">
              <a:latin typeface="Gisha" pitchFamily="34" charset="-79"/>
              <a:cs typeface="Gisha" pitchFamily="34" charset="-79"/>
            </a:rPr>
            <a:t>קשה להגדירה אך כאשר נתקלים בה-יודעים </a:t>
          </a:r>
          <a:endParaRPr lang="he-IL" sz="2800" dirty="0"/>
        </a:p>
      </dgm:t>
    </dgm:pt>
    <dgm:pt modelId="{6C46321B-AA9E-48B0-8451-74D562715B4E}" type="parTrans" cxnId="{478B7064-6D46-42FC-9CF7-A66E6841FE24}">
      <dgm:prSet/>
      <dgm:spPr/>
      <dgm:t>
        <a:bodyPr/>
        <a:lstStyle/>
        <a:p>
          <a:pPr algn="r" rtl="1"/>
          <a:endParaRPr lang="he-IL" sz="3200">
            <a:solidFill>
              <a:schemeClr val="bg1"/>
            </a:solidFill>
          </a:endParaRPr>
        </a:p>
      </dgm:t>
    </dgm:pt>
    <dgm:pt modelId="{40943819-C367-4F21-ABAF-8BF63CF90D27}" type="sibTrans" cxnId="{478B7064-6D46-42FC-9CF7-A66E6841FE24}">
      <dgm:prSet/>
      <dgm:spPr/>
      <dgm:t>
        <a:bodyPr/>
        <a:lstStyle/>
        <a:p>
          <a:pPr algn="r" rtl="1"/>
          <a:endParaRPr lang="he-IL" sz="3200">
            <a:solidFill>
              <a:schemeClr val="bg1"/>
            </a:solidFill>
          </a:endParaRPr>
        </a:p>
      </dgm:t>
    </dgm:pt>
    <dgm:pt modelId="{103B2760-6A76-4DC5-99D3-B9EEEED51BFF}" type="pres">
      <dgm:prSet presAssocID="{EB2C7C74-8E26-49B4-885B-295754211AB7}" presName="Name0" presStyleCnt="0">
        <dgm:presLayoutVars>
          <dgm:chMax val="7"/>
          <dgm:chPref val="7"/>
          <dgm:dir/>
        </dgm:presLayoutVars>
      </dgm:prSet>
      <dgm:spPr/>
    </dgm:pt>
    <dgm:pt modelId="{E0B02805-218F-4E48-83EF-58F7761F0F52}" type="pres">
      <dgm:prSet presAssocID="{EB2C7C74-8E26-49B4-885B-295754211AB7}" presName="Name1" presStyleCnt="0"/>
      <dgm:spPr/>
    </dgm:pt>
    <dgm:pt modelId="{9F6ADA7E-E45A-4585-8F54-74333727B344}" type="pres">
      <dgm:prSet presAssocID="{EB2C7C74-8E26-49B4-885B-295754211AB7}" presName="cycle" presStyleCnt="0"/>
      <dgm:spPr/>
    </dgm:pt>
    <dgm:pt modelId="{77534CDB-F221-4878-9B5C-B43F4C760C5A}" type="pres">
      <dgm:prSet presAssocID="{EB2C7C74-8E26-49B4-885B-295754211AB7}" presName="srcNode" presStyleLbl="node1" presStyleIdx="0" presStyleCnt="3"/>
      <dgm:spPr/>
    </dgm:pt>
    <dgm:pt modelId="{579E0C54-2E56-48C5-82A7-E705B60D7D3E}" type="pres">
      <dgm:prSet presAssocID="{EB2C7C74-8E26-49B4-885B-295754211AB7}" presName="conn" presStyleLbl="parChTrans1D2" presStyleIdx="0" presStyleCnt="1"/>
      <dgm:spPr/>
    </dgm:pt>
    <dgm:pt modelId="{1CE43774-F623-4725-9272-2FF6C748DCFF}" type="pres">
      <dgm:prSet presAssocID="{EB2C7C74-8E26-49B4-885B-295754211AB7}" presName="extraNode" presStyleLbl="node1" presStyleIdx="0" presStyleCnt="3"/>
      <dgm:spPr/>
    </dgm:pt>
    <dgm:pt modelId="{6058C7D5-0469-42CF-B2FD-42458E92E2FB}" type="pres">
      <dgm:prSet presAssocID="{EB2C7C74-8E26-49B4-885B-295754211AB7}" presName="dstNode" presStyleLbl="node1" presStyleIdx="0" presStyleCnt="3"/>
      <dgm:spPr/>
    </dgm:pt>
    <dgm:pt modelId="{A6AB465E-3D8A-46B7-B0D1-FE4BA93E2DF2}" type="pres">
      <dgm:prSet presAssocID="{319582D2-2D0A-48F3-8357-C8D6B53AE6CD}" presName="text_1" presStyleLbl="node1" presStyleIdx="0" presStyleCnt="3">
        <dgm:presLayoutVars>
          <dgm:bulletEnabled val="1"/>
        </dgm:presLayoutVars>
      </dgm:prSet>
      <dgm:spPr/>
    </dgm:pt>
    <dgm:pt modelId="{5E0368CB-5CBA-4D2D-B6FF-9B9F15314B8B}" type="pres">
      <dgm:prSet presAssocID="{319582D2-2D0A-48F3-8357-C8D6B53AE6CD}" presName="accent_1" presStyleCnt="0"/>
      <dgm:spPr/>
    </dgm:pt>
    <dgm:pt modelId="{06E4401F-4987-4405-B2A8-92916B58A9BA}" type="pres">
      <dgm:prSet presAssocID="{319582D2-2D0A-48F3-8357-C8D6B53AE6CD}" presName="accentRepeatNode" presStyleLbl="solidFgAcc1" presStyleIdx="0" presStyleCnt="3" custScaleX="127921" custScaleY="127192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152B5DC-E1D7-4D30-91FD-7EE049A26A2A}" type="pres">
      <dgm:prSet presAssocID="{053317FB-B567-436B-AF77-572BCC8E8A7F}" presName="text_2" presStyleLbl="node1" presStyleIdx="1" presStyleCnt="3" custScaleX="98529" custScaleY="131275">
        <dgm:presLayoutVars>
          <dgm:bulletEnabled val="1"/>
        </dgm:presLayoutVars>
      </dgm:prSet>
      <dgm:spPr/>
    </dgm:pt>
    <dgm:pt modelId="{D4469CFE-CDE5-46B8-A54B-7822FCA44624}" type="pres">
      <dgm:prSet presAssocID="{053317FB-B567-436B-AF77-572BCC8E8A7F}" presName="accent_2" presStyleCnt="0"/>
      <dgm:spPr/>
    </dgm:pt>
    <dgm:pt modelId="{303CCCE1-26ED-456F-822A-DF4DEB9DEBC8}" type="pres">
      <dgm:prSet presAssocID="{053317FB-B567-436B-AF77-572BCC8E8A7F}" presName="accentRepeatNode" presStyleLbl="solidFgAcc1" presStyleIdx="1" presStyleCnt="3" custScaleX="127756" custScaleY="137538" custLinFactNeighborX="386" custLinFactNeighborY="4697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E9E9300-95C9-4A4B-86B5-D12C6199A390}" type="pres">
      <dgm:prSet presAssocID="{110BF748-34D5-46BE-B0E5-FF350AEEA078}" presName="text_3" presStyleLbl="node1" presStyleIdx="2" presStyleCnt="3" custScaleY="140850">
        <dgm:presLayoutVars>
          <dgm:bulletEnabled val="1"/>
        </dgm:presLayoutVars>
      </dgm:prSet>
      <dgm:spPr/>
    </dgm:pt>
    <dgm:pt modelId="{9F198D4C-29A1-4557-889E-07F41C8D994A}" type="pres">
      <dgm:prSet presAssocID="{110BF748-34D5-46BE-B0E5-FF350AEEA078}" presName="accent_3" presStyleCnt="0"/>
      <dgm:spPr/>
    </dgm:pt>
    <dgm:pt modelId="{2E6D74B3-2A6E-4A59-B369-42C1F696D6CD}" type="pres">
      <dgm:prSet presAssocID="{110BF748-34D5-46BE-B0E5-FF350AEEA078}" presName="accentRepeatNode" presStyleLbl="solidFgAcc1" presStyleIdx="2" presStyleCnt="3" custScaleX="138962" custScaleY="128572" custLinFactNeighborX="-2111" custLinFactNeighborY="3466"/>
      <dgm:spPr>
        <a:blipFill rotWithShape="0">
          <a:blip xmlns:r="http://schemas.openxmlformats.org/officeDocument/2006/relationships" r:embed="rId3"/>
          <a:srcRect/>
          <a:stretch>
            <a:fillRect l="-12000" r="-12000"/>
          </a:stretch>
        </a:blipFill>
      </dgm:spPr>
    </dgm:pt>
  </dgm:ptLst>
  <dgm:cxnLst>
    <dgm:cxn modelId="{478B7064-6D46-42FC-9CF7-A66E6841FE24}" srcId="{EB2C7C74-8E26-49B4-885B-295754211AB7}" destId="{110BF748-34D5-46BE-B0E5-FF350AEEA078}" srcOrd="2" destOrd="0" parTransId="{6C46321B-AA9E-48B0-8451-74D562715B4E}" sibTransId="{40943819-C367-4F21-ABAF-8BF63CF90D27}"/>
    <dgm:cxn modelId="{577019B2-388A-4F16-B564-251070FAB1BE}" type="presOf" srcId="{110BF748-34D5-46BE-B0E5-FF350AEEA078}" destId="{0E9E9300-95C9-4A4B-86B5-D12C6199A390}" srcOrd="0" destOrd="0" presId="urn:microsoft.com/office/officeart/2008/layout/VerticalCurvedList"/>
    <dgm:cxn modelId="{32E524BE-5D98-469A-91B8-69EBA2A2F898}" type="presOf" srcId="{34E015EF-2FFC-4A93-9C6E-0F7DB9DB9BBC}" destId="{579E0C54-2E56-48C5-82A7-E705B60D7D3E}" srcOrd="0" destOrd="0" presId="urn:microsoft.com/office/officeart/2008/layout/VerticalCurvedList"/>
    <dgm:cxn modelId="{DDB2FEC9-9CD4-494E-B57E-CAA8B10DBA33}" type="presOf" srcId="{EB2C7C74-8E26-49B4-885B-295754211AB7}" destId="{103B2760-6A76-4DC5-99D3-B9EEEED51BFF}" srcOrd="0" destOrd="0" presId="urn:microsoft.com/office/officeart/2008/layout/VerticalCurvedList"/>
    <dgm:cxn modelId="{CCC7EBD2-2866-40AA-8E41-8F99523536E1}" srcId="{EB2C7C74-8E26-49B4-885B-295754211AB7}" destId="{053317FB-B567-436B-AF77-572BCC8E8A7F}" srcOrd="1" destOrd="0" parTransId="{CB659670-25DE-42C0-A2BC-64643EF5CB9B}" sibTransId="{9A47DFC5-7BE0-4143-B135-19CBD7467B91}"/>
    <dgm:cxn modelId="{F63256D5-D0CD-4AAE-9D0B-470657F1A116}" type="presOf" srcId="{053317FB-B567-436B-AF77-572BCC8E8A7F}" destId="{E152B5DC-E1D7-4D30-91FD-7EE049A26A2A}" srcOrd="0" destOrd="0" presId="urn:microsoft.com/office/officeart/2008/layout/VerticalCurvedList"/>
    <dgm:cxn modelId="{F4700CF8-2D7C-46D8-872D-585322239EB6}" type="presOf" srcId="{319582D2-2D0A-48F3-8357-C8D6B53AE6CD}" destId="{A6AB465E-3D8A-46B7-B0D1-FE4BA93E2DF2}" srcOrd="0" destOrd="0" presId="urn:microsoft.com/office/officeart/2008/layout/VerticalCurvedList"/>
    <dgm:cxn modelId="{6D9088FD-61F5-47B8-828D-3FCF19DD09D8}" srcId="{EB2C7C74-8E26-49B4-885B-295754211AB7}" destId="{319582D2-2D0A-48F3-8357-C8D6B53AE6CD}" srcOrd="0" destOrd="0" parTransId="{DE4F1983-80A9-4C10-A389-DB9A5DC86B57}" sibTransId="{34E015EF-2FFC-4A93-9C6E-0F7DB9DB9BBC}"/>
    <dgm:cxn modelId="{10B0CA22-EEDA-454D-B9A4-E7DD3961BBEF}" type="presParOf" srcId="{103B2760-6A76-4DC5-99D3-B9EEEED51BFF}" destId="{E0B02805-218F-4E48-83EF-58F7761F0F52}" srcOrd="0" destOrd="0" presId="urn:microsoft.com/office/officeart/2008/layout/VerticalCurvedList"/>
    <dgm:cxn modelId="{061ACB52-B079-4A47-890D-39B384CBA996}" type="presParOf" srcId="{E0B02805-218F-4E48-83EF-58F7761F0F52}" destId="{9F6ADA7E-E45A-4585-8F54-74333727B344}" srcOrd="0" destOrd="0" presId="urn:microsoft.com/office/officeart/2008/layout/VerticalCurvedList"/>
    <dgm:cxn modelId="{7956B485-E4EA-4FC1-A131-0A515F7E4E62}" type="presParOf" srcId="{9F6ADA7E-E45A-4585-8F54-74333727B344}" destId="{77534CDB-F221-4878-9B5C-B43F4C760C5A}" srcOrd="0" destOrd="0" presId="urn:microsoft.com/office/officeart/2008/layout/VerticalCurvedList"/>
    <dgm:cxn modelId="{FECEE90F-28AC-4FDF-AB38-DC146769667A}" type="presParOf" srcId="{9F6ADA7E-E45A-4585-8F54-74333727B344}" destId="{579E0C54-2E56-48C5-82A7-E705B60D7D3E}" srcOrd="1" destOrd="0" presId="urn:microsoft.com/office/officeart/2008/layout/VerticalCurvedList"/>
    <dgm:cxn modelId="{E15D1CF7-8382-4092-9B89-ABAB821737D9}" type="presParOf" srcId="{9F6ADA7E-E45A-4585-8F54-74333727B344}" destId="{1CE43774-F623-4725-9272-2FF6C748DCFF}" srcOrd="2" destOrd="0" presId="urn:microsoft.com/office/officeart/2008/layout/VerticalCurvedList"/>
    <dgm:cxn modelId="{283660FB-104A-4D17-BE76-65AC9A584C4A}" type="presParOf" srcId="{9F6ADA7E-E45A-4585-8F54-74333727B344}" destId="{6058C7D5-0469-42CF-B2FD-42458E92E2FB}" srcOrd="3" destOrd="0" presId="urn:microsoft.com/office/officeart/2008/layout/VerticalCurvedList"/>
    <dgm:cxn modelId="{825CC3FE-BE22-46DC-B815-0DEC021123C9}" type="presParOf" srcId="{E0B02805-218F-4E48-83EF-58F7761F0F52}" destId="{A6AB465E-3D8A-46B7-B0D1-FE4BA93E2DF2}" srcOrd="1" destOrd="0" presId="urn:microsoft.com/office/officeart/2008/layout/VerticalCurvedList"/>
    <dgm:cxn modelId="{BE44AE6B-E3EE-4CE7-AAAE-839EC1136BA7}" type="presParOf" srcId="{E0B02805-218F-4E48-83EF-58F7761F0F52}" destId="{5E0368CB-5CBA-4D2D-B6FF-9B9F15314B8B}" srcOrd="2" destOrd="0" presId="urn:microsoft.com/office/officeart/2008/layout/VerticalCurvedList"/>
    <dgm:cxn modelId="{4FC6B704-3C8C-41C9-897D-41B296650812}" type="presParOf" srcId="{5E0368CB-5CBA-4D2D-B6FF-9B9F15314B8B}" destId="{06E4401F-4987-4405-B2A8-92916B58A9BA}" srcOrd="0" destOrd="0" presId="urn:microsoft.com/office/officeart/2008/layout/VerticalCurvedList"/>
    <dgm:cxn modelId="{C825A522-EF27-4F62-A48E-6F19BB40661D}" type="presParOf" srcId="{E0B02805-218F-4E48-83EF-58F7761F0F52}" destId="{E152B5DC-E1D7-4D30-91FD-7EE049A26A2A}" srcOrd="3" destOrd="0" presId="urn:microsoft.com/office/officeart/2008/layout/VerticalCurvedList"/>
    <dgm:cxn modelId="{552DA1D5-5C0F-432F-A988-65BB63016C2B}" type="presParOf" srcId="{E0B02805-218F-4E48-83EF-58F7761F0F52}" destId="{D4469CFE-CDE5-46B8-A54B-7822FCA44624}" srcOrd="4" destOrd="0" presId="urn:microsoft.com/office/officeart/2008/layout/VerticalCurvedList"/>
    <dgm:cxn modelId="{99EBD4B7-9D35-4FDA-85E1-BF33DF788B02}" type="presParOf" srcId="{D4469CFE-CDE5-46B8-A54B-7822FCA44624}" destId="{303CCCE1-26ED-456F-822A-DF4DEB9DEBC8}" srcOrd="0" destOrd="0" presId="urn:microsoft.com/office/officeart/2008/layout/VerticalCurvedList"/>
    <dgm:cxn modelId="{AB041D71-6C69-4AF0-8BC0-22A2B15B097E}" type="presParOf" srcId="{E0B02805-218F-4E48-83EF-58F7761F0F52}" destId="{0E9E9300-95C9-4A4B-86B5-D12C6199A390}" srcOrd="5" destOrd="0" presId="urn:microsoft.com/office/officeart/2008/layout/VerticalCurvedList"/>
    <dgm:cxn modelId="{49711F0B-D762-4454-A44D-CB39189F1A30}" type="presParOf" srcId="{E0B02805-218F-4E48-83EF-58F7761F0F52}" destId="{9F198D4C-29A1-4557-889E-07F41C8D994A}" srcOrd="6" destOrd="0" presId="urn:microsoft.com/office/officeart/2008/layout/VerticalCurvedList"/>
    <dgm:cxn modelId="{0E6F4729-6E3C-45B6-84A7-B72108569A48}" type="presParOf" srcId="{9F198D4C-29A1-4557-889E-07F41C8D994A}" destId="{2E6D74B3-2A6E-4A59-B369-42C1F696D6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1DC21-3651-4834-9512-9267BB7CB83D}">
      <dsp:nvSpPr>
        <dsp:cNvPr id="0" name=""/>
        <dsp:cNvSpPr/>
      </dsp:nvSpPr>
      <dsp:spPr>
        <a:xfrm>
          <a:off x="3139548" y="448"/>
          <a:ext cx="4709323" cy="1748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22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4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לעשות נכון את הדבר. </a:t>
          </a:r>
          <a:endParaRPr lang="he-IL" sz="2400" kern="1200" dirty="0">
            <a:solidFill>
              <a:srgbClr val="FF0000"/>
            </a:solidFill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200" b="1" kern="1200" dirty="0">
              <a:latin typeface="Gisha" pitchFamily="34" charset="-79"/>
              <a:cs typeface="Gisha" pitchFamily="34" charset="-79"/>
            </a:rPr>
            <a:t>מכוונת תהליך – השיפור מתבצע בתהליך הקיים. </a:t>
          </a:r>
        </a:p>
      </dsp:txBody>
      <dsp:txXfrm>
        <a:off x="3139548" y="218990"/>
        <a:ext cx="4053696" cy="1311254"/>
      </dsp:txXfrm>
    </dsp:sp>
    <dsp:sp modelId="{F56368AB-ED7C-4244-88A7-50C39AF35D1A}">
      <dsp:nvSpPr>
        <dsp:cNvPr id="0" name=""/>
        <dsp:cNvSpPr/>
      </dsp:nvSpPr>
      <dsp:spPr>
        <a:xfrm>
          <a:off x="0" y="38177"/>
          <a:ext cx="3139548" cy="17483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b="1" u="sng" kern="1200" dirty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יעילות </a:t>
          </a:r>
          <a:r>
            <a:rPr lang="en-US" sz="3300" b="1" u="sng" kern="1200" dirty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efficiency</a:t>
          </a:r>
          <a:endParaRPr lang="he-IL" sz="3300" kern="1200" dirty="0">
            <a:solidFill>
              <a:schemeClr val="tx1"/>
            </a:solidFill>
          </a:endParaRPr>
        </a:p>
      </dsp:txBody>
      <dsp:txXfrm>
        <a:off x="85347" y="123524"/>
        <a:ext cx="2968854" cy="1577644"/>
      </dsp:txXfrm>
    </dsp:sp>
    <dsp:sp modelId="{3D4E13C3-C5FF-44E9-B4D5-5C92F7774B7E}">
      <dsp:nvSpPr>
        <dsp:cNvPr id="0" name=""/>
        <dsp:cNvSpPr/>
      </dsp:nvSpPr>
      <dsp:spPr>
        <a:xfrm>
          <a:off x="3139548" y="1923620"/>
          <a:ext cx="4709323" cy="1748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11429" cap="flat" cmpd="sng" algn="ctr">
          <a:solidFill>
            <a:schemeClr val="accent5">
              <a:tint val="40000"/>
              <a:alpha val="90000"/>
              <a:hueOff val="-1769133"/>
              <a:satOff val="-2316"/>
              <a:lumOff val="-1137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7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לעשות את הדבר הנכון.</a:t>
          </a:r>
          <a:endParaRPr lang="he-IL" sz="1700" kern="1200" dirty="0">
            <a:solidFill>
              <a:srgbClr val="FF0000"/>
            </a:solidFill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700" b="1" kern="1200" dirty="0">
              <a:latin typeface="Gisha" pitchFamily="34" charset="-79"/>
              <a:cs typeface="Gisha" pitchFamily="34" charset="-79"/>
            </a:rPr>
            <a:t> מוכוונת מטרה/ תוצאה – השיפור מונע מתוך המטרה הרצויה ומחייב קפיצת מדרגה לעומת המצב הקיים. </a:t>
          </a: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700" b="1" kern="1200" dirty="0">
              <a:latin typeface="Gisha" pitchFamily="34" charset="-79"/>
              <a:cs typeface="Gisha" pitchFamily="34" charset="-79"/>
            </a:rPr>
            <a:t>מתחייב בסביבה של אי וודאות </a:t>
          </a:r>
          <a:endParaRPr lang="he-IL" sz="1700" kern="1200" dirty="0"/>
        </a:p>
      </dsp:txBody>
      <dsp:txXfrm>
        <a:off x="3139548" y="2142162"/>
        <a:ext cx="4053696" cy="1311254"/>
      </dsp:txXfrm>
    </dsp:sp>
    <dsp:sp modelId="{C550574E-6E03-42D5-ACFD-24834ABEADA5}">
      <dsp:nvSpPr>
        <dsp:cNvPr id="0" name=""/>
        <dsp:cNvSpPr/>
      </dsp:nvSpPr>
      <dsp:spPr>
        <a:xfrm>
          <a:off x="0" y="1924069"/>
          <a:ext cx="3139548" cy="1748338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b="1" u="sng" kern="1200" dirty="0">
              <a:solidFill>
                <a:schemeClr val="accent2">
                  <a:lumMod val="50000"/>
                </a:schemeClr>
              </a:solidFill>
              <a:latin typeface="Gisha" pitchFamily="34" charset="-79"/>
              <a:cs typeface="Gisha" pitchFamily="34" charset="-79"/>
            </a:rPr>
            <a:t>אפקטיביות </a:t>
          </a:r>
          <a:r>
            <a:rPr lang="en-US" sz="3300" b="1" u="sng" kern="1200" dirty="0">
              <a:solidFill>
                <a:schemeClr val="accent2">
                  <a:lumMod val="50000"/>
                </a:schemeClr>
              </a:solidFill>
              <a:latin typeface="Gisha" pitchFamily="34" charset="-79"/>
              <a:cs typeface="Gisha" pitchFamily="34" charset="-79"/>
            </a:rPr>
            <a:t>effectiveness</a:t>
          </a:r>
          <a:endParaRPr lang="he-IL" sz="3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5347" y="2009416"/>
        <a:ext cx="2968854" cy="1577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711A-CACF-4E99-8650-3E8EDFC86F38}">
      <dsp:nvSpPr>
        <dsp:cNvPr id="0" name=""/>
        <dsp:cNvSpPr/>
      </dsp:nvSpPr>
      <dsp:spPr>
        <a:xfrm rot="10800000">
          <a:off x="212819" y="208"/>
          <a:ext cx="8354385" cy="4710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1800" b="1" kern="1200">
              <a:latin typeface="+mn-lt"/>
              <a:cs typeface="+mn-cs"/>
            </a:rPr>
            <a:t>במצב כאוטי- כוחות רבים הפועלים בזירה - אזרחים, כוחות בטחון והצלה נמצאים בתחושה של חוסר אונים. </a:t>
          </a:r>
          <a:endParaRPr lang="he-IL" sz="1800" b="1" kern="1200" dirty="0">
            <a:latin typeface="+mn-lt"/>
            <a:cs typeface="+mn-cs"/>
          </a:endParaRPr>
        </a:p>
      </dsp:txBody>
      <dsp:txXfrm rot="10800000">
        <a:off x="330586" y="208"/>
        <a:ext cx="8236618" cy="471068"/>
      </dsp:txXfrm>
    </dsp:sp>
    <dsp:sp modelId="{7325E134-7786-4C54-8011-1D56FF97BDA0}">
      <dsp:nvSpPr>
        <dsp:cNvPr id="0" name=""/>
        <dsp:cNvSpPr/>
      </dsp:nvSpPr>
      <dsp:spPr>
        <a:xfrm>
          <a:off x="430293" y="208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B9B7A-2CA6-40B5-AA9F-B06FB705DB27}">
      <dsp:nvSpPr>
        <dsp:cNvPr id="0" name=""/>
        <dsp:cNvSpPr/>
      </dsp:nvSpPr>
      <dsp:spPr>
        <a:xfrm rot="10800000">
          <a:off x="212848" y="611895"/>
          <a:ext cx="8354326" cy="471068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he-IL" sz="1800" b="1" kern="1200" dirty="0">
            <a:latin typeface="+mn-lt"/>
            <a:cs typeface="+mn-cs"/>
          </a:endParaRP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מצב כאוטי- תמונת מצב לא ברורה ולעיתים מטעה /  הערכה ראשונית לגודל האירוע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והבנת המשמעויות באבחנה לסדר פעולות לדרג הטקטי והמערכתי </a:t>
          </a:r>
        </a:p>
        <a:p>
          <a:pPr marL="0"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he-IL" sz="1800" b="1" kern="1200" dirty="0">
            <a:latin typeface="+mn-lt"/>
            <a:cs typeface="+mn-cs"/>
          </a:endParaRPr>
        </a:p>
      </dsp:txBody>
      <dsp:txXfrm rot="10800000">
        <a:off x="330615" y="611895"/>
        <a:ext cx="8236559" cy="471068"/>
      </dsp:txXfrm>
    </dsp:sp>
    <dsp:sp modelId="{D8C500C3-9943-4525-B386-FFFA6066A6CE}">
      <dsp:nvSpPr>
        <dsp:cNvPr id="0" name=""/>
        <dsp:cNvSpPr/>
      </dsp:nvSpPr>
      <dsp:spPr>
        <a:xfrm>
          <a:off x="430293" y="611895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E6769-4DF0-4D5E-AC88-D678E433CBDC}">
      <dsp:nvSpPr>
        <dsp:cNvPr id="0" name=""/>
        <dsp:cNvSpPr/>
      </dsp:nvSpPr>
      <dsp:spPr>
        <a:xfrm rot="10800000">
          <a:off x="212819" y="1223581"/>
          <a:ext cx="8354385" cy="47106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הבניית תחושת ביטחון ומסוגלות בקרב כל הכוחות הפועלים בשטח    הכוחות מצפים לקבל תחושה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שיש שליטה בדרגים הגבוהים</a:t>
          </a:r>
        </a:p>
      </dsp:txBody>
      <dsp:txXfrm rot="10800000">
        <a:off x="330586" y="1223581"/>
        <a:ext cx="8236618" cy="471068"/>
      </dsp:txXfrm>
    </dsp:sp>
    <dsp:sp modelId="{A056E126-E750-4F83-A7CF-20E3FB613A34}">
      <dsp:nvSpPr>
        <dsp:cNvPr id="0" name=""/>
        <dsp:cNvSpPr/>
      </dsp:nvSpPr>
      <dsp:spPr>
        <a:xfrm>
          <a:off x="430293" y="1223581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FC5F9-770E-48EB-BF80-A2BFCE9789E3}">
      <dsp:nvSpPr>
        <dsp:cNvPr id="0" name=""/>
        <dsp:cNvSpPr/>
      </dsp:nvSpPr>
      <dsp:spPr>
        <a:xfrm rot="10800000">
          <a:off x="227065" y="1835267"/>
          <a:ext cx="8325892" cy="47106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במצב כאוטי - החלטות חד משמעיות וברורות שלא מותירות מקום לספק! </a:t>
          </a:r>
        </a:p>
      </dsp:txBody>
      <dsp:txXfrm rot="10800000">
        <a:off x="344832" y="1835267"/>
        <a:ext cx="8208125" cy="471068"/>
      </dsp:txXfrm>
    </dsp:sp>
    <dsp:sp modelId="{2E58474B-5C8D-4A3C-ABC4-6245C925F099}">
      <dsp:nvSpPr>
        <dsp:cNvPr id="0" name=""/>
        <dsp:cNvSpPr/>
      </dsp:nvSpPr>
      <dsp:spPr>
        <a:xfrm>
          <a:off x="430293" y="1835267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56C08-0FF6-4C5E-9F36-D30DCC1CDD5A}">
      <dsp:nvSpPr>
        <dsp:cNvPr id="0" name=""/>
        <dsp:cNvSpPr/>
      </dsp:nvSpPr>
      <dsp:spPr>
        <a:xfrm rot="10800000">
          <a:off x="227065" y="2446954"/>
          <a:ext cx="8325892" cy="471068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סינרגיה של היתרונות היחסיים שמביא כל גוף- "השלם גדול  /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לא לבטל את האחר / מנהיגות מכילה ; </a:t>
          </a:r>
        </a:p>
      </dsp:txBody>
      <dsp:txXfrm rot="10800000">
        <a:off x="344832" y="2446954"/>
        <a:ext cx="8208125" cy="471068"/>
      </dsp:txXfrm>
    </dsp:sp>
    <dsp:sp modelId="{5DB19CA6-4083-4B8F-A102-B511621CA3EA}">
      <dsp:nvSpPr>
        <dsp:cNvPr id="0" name=""/>
        <dsp:cNvSpPr/>
      </dsp:nvSpPr>
      <dsp:spPr>
        <a:xfrm>
          <a:off x="430293" y="2446954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2DACF-58DC-4B58-88D5-1CDCE6FA8010}">
      <dsp:nvSpPr>
        <dsp:cNvPr id="0" name=""/>
        <dsp:cNvSpPr/>
      </dsp:nvSpPr>
      <dsp:spPr>
        <a:xfrm rot="10800000">
          <a:off x="227065" y="3058640"/>
          <a:ext cx="8325892" cy="471068"/>
        </a:xfrm>
        <a:prstGeom prst="homePlate">
          <a:avLst/>
        </a:prstGeom>
        <a:solidFill>
          <a:schemeClr val="bg1">
            <a:lumMod val="85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ניהול סיכונים מחושבים (אי פינוי  בית חולים – כרמל, </a:t>
          </a:r>
          <a:r>
            <a:rPr lang="he-IL" sz="1800" b="1" kern="1200" dirty="0" err="1">
              <a:latin typeface="+mn-lt"/>
              <a:cs typeface="+mn-cs"/>
            </a:rPr>
            <a:t>פלימן</a:t>
          </a:r>
          <a:r>
            <a:rPr lang="he-IL" sz="1800" b="1" kern="1200" dirty="0">
              <a:latin typeface="+mn-lt"/>
              <a:cs typeface="+mn-cs"/>
            </a:rPr>
            <a:t>),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(אי פינוי  כלא- דמון, כרמל) </a:t>
          </a:r>
        </a:p>
      </dsp:txBody>
      <dsp:txXfrm rot="10800000">
        <a:off x="344832" y="3058640"/>
        <a:ext cx="8208125" cy="471068"/>
      </dsp:txXfrm>
    </dsp:sp>
    <dsp:sp modelId="{203A643F-2D49-477B-B90B-8765E9E2F56B}">
      <dsp:nvSpPr>
        <dsp:cNvPr id="0" name=""/>
        <dsp:cNvSpPr/>
      </dsp:nvSpPr>
      <dsp:spPr>
        <a:xfrm>
          <a:off x="430293" y="3058640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DFCF1-0268-412D-8E3C-003336FBD0F9}">
      <dsp:nvSpPr>
        <dsp:cNvPr id="0" name=""/>
        <dsp:cNvSpPr/>
      </dsp:nvSpPr>
      <dsp:spPr>
        <a:xfrm rot="10800000">
          <a:off x="227065" y="3670327"/>
          <a:ext cx="8325892" cy="471068"/>
        </a:xfrm>
        <a:prstGeom prst="homePlate">
          <a:avLst/>
        </a:prstGeom>
        <a:solidFill>
          <a:srgbClr val="FFFF00"/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זרימת אינפורמציה מתמדת לשמירה על גובה המוטיבציה /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אבחנה בין עיקר לטפל  / יש מוקדי כוחות שמתקשים לקבל מרות. </a:t>
          </a:r>
        </a:p>
      </dsp:txBody>
      <dsp:txXfrm rot="10800000">
        <a:off x="344832" y="3670327"/>
        <a:ext cx="8208125" cy="471068"/>
      </dsp:txXfrm>
    </dsp:sp>
    <dsp:sp modelId="{5303440C-38BC-4AE4-805A-05429813E3AC}">
      <dsp:nvSpPr>
        <dsp:cNvPr id="0" name=""/>
        <dsp:cNvSpPr/>
      </dsp:nvSpPr>
      <dsp:spPr>
        <a:xfrm>
          <a:off x="430293" y="3670327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DD040-B0B4-4191-B7CD-0A9C6888BA22}">
      <dsp:nvSpPr>
        <dsp:cNvPr id="0" name=""/>
        <dsp:cNvSpPr/>
      </dsp:nvSpPr>
      <dsp:spPr>
        <a:xfrm rot="10800000">
          <a:off x="227065" y="4282013"/>
          <a:ext cx="8325892" cy="471068"/>
        </a:xfrm>
        <a:prstGeom prst="homePlate">
          <a:avLst/>
        </a:prstGeom>
        <a:solidFill>
          <a:srgbClr val="C00000"/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+mn-lt"/>
              <a:cs typeface="+mn-cs"/>
            </a:rPr>
            <a:t>תקשורת – חלק מהפתרון</a:t>
          </a:r>
        </a:p>
      </dsp:txBody>
      <dsp:txXfrm rot="10800000">
        <a:off x="344832" y="4282013"/>
        <a:ext cx="8208125" cy="471068"/>
      </dsp:txXfrm>
    </dsp:sp>
    <dsp:sp modelId="{5CA75110-EF77-4E60-AC5F-2518131EE6BC}">
      <dsp:nvSpPr>
        <dsp:cNvPr id="0" name=""/>
        <dsp:cNvSpPr/>
      </dsp:nvSpPr>
      <dsp:spPr>
        <a:xfrm>
          <a:off x="430293" y="4282013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DE487-4789-4D57-A228-D85828A85CA3}">
      <dsp:nvSpPr>
        <dsp:cNvPr id="0" name=""/>
        <dsp:cNvSpPr/>
      </dsp:nvSpPr>
      <dsp:spPr>
        <a:xfrm rot="10800000">
          <a:off x="227065" y="4893700"/>
          <a:ext cx="8325892" cy="471068"/>
        </a:xfrm>
        <a:prstGeom prst="homePlate">
          <a:avLst/>
        </a:prstGeom>
        <a:solidFill>
          <a:schemeClr val="bg1">
            <a:lumMod val="75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אנושיות – לשמור על יכולת הנכחה קבועה בלב הכוחות</a:t>
          </a:r>
        </a:p>
      </dsp:txBody>
      <dsp:txXfrm rot="10800000">
        <a:off x="344832" y="4893700"/>
        <a:ext cx="8208125" cy="471068"/>
      </dsp:txXfrm>
    </dsp:sp>
    <dsp:sp modelId="{342059BB-43E9-4FE9-8265-41CA86B24782}">
      <dsp:nvSpPr>
        <dsp:cNvPr id="0" name=""/>
        <dsp:cNvSpPr/>
      </dsp:nvSpPr>
      <dsp:spPr>
        <a:xfrm>
          <a:off x="430293" y="4893700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A9177-2F66-4CD3-ABAD-1C393FEDA865}">
      <dsp:nvSpPr>
        <dsp:cNvPr id="0" name=""/>
        <dsp:cNvSpPr/>
      </dsp:nvSpPr>
      <dsp:spPr>
        <a:xfrm rot="10800000">
          <a:off x="227065" y="5505386"/>
          <a:ext cx="8325892" cy="47106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8" tIns="68580" rIns="128016" bIns="68580" numCol="1" spcCol="1270" anchor="ctr" anchorCtr="0">
          <a:noAutofit/>
        </a:bodyPr>
        <a:lstStyle/>
        <a:p>
          <a:pPr marL="0" marR="0" lvl="0" indent="0" algn="r" defTabSz="28892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1800" b="1" kern="1200" dirty="0">
              <a:latin typeface="+mn-lt"/>
              <a:cs typeface="+mn-cs"/>
            </a:rPr>
            <a:t>המשך ניהול השגרה במחוז במקביל לחירום</a:t>
          </a:r>
        </a:p>
      </dsp:txBody>
      <dsp:txXfrm rot="10800000">
        <a:off x="344832" y="5505386"/>
        <a:ext cx="8208125" cy="471068"/>
      </dsp:txXfrm>
    </dsp:sp>
    <dsp:sp modelId="{A37AF70A-29C6-4FB3-84A0-E8CE81A474EE}">
      <dsp:nvSpPr>
        <dsp:cNvPr id="0" name=""/>
        <dsp:cNvSpPr/>
      </dsp:nvSpPr>
      <dsp:spPr>
        <a:xfrm>
          <a:off x="430293" y="5505386"/>
          <a:ext cx="471068" cy="471068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711A-CACF-4E99-8650-3E8EDFC86F38}">
      <dsp:nvSpPr>
        <dsp:cNvPr id="0" name=""/>
        <dsp:cNvSpPr/>
      </dsp:nvSpPr>
      <dsp:spPr>
        <a:xfrm rot="10800000">
          <a:off x="212819" y="3799"/>
          <a:ext cx="8354385" cy="9636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b="1" kern="1200">
              <a:latin typeface="+mn-lt"/>
              <a:cs typeface="+mn-cs"/>
            </a:rPr>
            <a:t>במצב כאוטי- כוחות רבים הפועלים בזירה - אזרחים, כוחות בטחון והצלה נמצאים בתחושה של חוסר אונים. </a:t>
          </a:r>
          <a:endParaRPr lang="he-IL" sz="2400" b="1" kern="1200" dirty="0">
            <a:latin typeface="+mn-lt"/>
            <a:cs typeface="+mn-cs"/>
          </a:endParaRPr>
        </a:p>
      </dsp:txBody>
      <dsp:txXfrm rot="10800000">
        <a:off x="453739" y="3799"/>
        <a:ext cx="8113465" cy="963680"/>
      </dsp:txXfrm>
    </dsp:sp>
    <dsp:sp modelId="{7325E134-7786-4C54-8011-1D56FF97BDA0}">
      <dsp:nvSpPr>
        <dsp:cNvPr id="0" name=""/>
        <dsp:cNvSpPr/>
      </dsp:nvSpPr>
      <dsp:spPr>
        <a:xfrm>
          <a:off x="0" y="36535"/>
          <a:ext cx="963680" cy="96368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B9B7A-2CA6-40B5-AA9F-B06FB705DB27}">
      <dsp:nvSpPr>
        <dsp:cNvPr id="0" name=""/>
        <dsp:cNvSpPr/>
      </dsp:nvSpPr>
      <dsp:spPr>
        <a:xfrm rot="10800000">
          <a:off x="212848" y="1255145"/>
          <a:ext cx="8354326" cy="9636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he-IL" sz="2400" b="1" kern="1200" dirty="0">
            <a:latin typeface="+mn-lt"/>
            <a:cs typeface="+mn-cs"/>
          </a:endParaRP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מצב כאוטי- תמונת מצב לא ברורה ולעיתים מטעה /  הערכה ראשונית לגודל האירוע  והבנת המשמעויות באבחנה לסדר פעולות לדרג הטקטי והמערכתי </a:t>
          </a:r>
        </a:p>
        <a:p>
          <a:pPr marL="0"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he-IL" sz="2400" b="1" kern="1200" dirty="0">
            <a:latin typeface="+mn-lt"/>
            <a:cs typeface="+mn-cs"/>
          </a:endParaRPr>
        </a:p>
      </dsp:txBody>
      <dsp:txXfrm rot="10800000">
        <a:off x="453768" y="1255145"/>
        <a:ext cx="8113406" cy="963680"/>
      </dsp:txXfrm>
    </dsp:sp>
    <dsp:sp modelId="{D8C500C3-9943-4525-B386-FFFA6066A6CE}">
      <dsp:nvSpPr>
        <dsp:cNvPr id="0" name=""/>
        <dsp:cNvSpPr/>
      </dsp:nvSpPr>
      <dsp:spPr>
        <a:xfrm>
          <a:off x="0" y="1255145"/>
          <a:ext cx="963680" cy="963680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E6769-4DF0-4D5E-AC88-D678E433CBDC}">
      <dsp:nvSpPr>
        <dsp:cNvPr id="0" name=""/>
        <dsp:cNvSpPr/>
      </dsp:nvSpPr>
      <dsp:spPr>
        <a:xfrm rot="10800000">
          <a:off x="212819" y="2506491"/>
          <a:ext cx="8354385" cy="9636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הבניית תחושת ביטחון ומסוגלות בקרב כל הכוחות הפועלים בשטח    הכוחות מצפים לקבל תחושה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שיש שליטה בדרגים הגבוהים</a:t>
          </a:r>
        </a:p>
      </dsp:txBody>
      <dsp:txXfrm rot="10800000">
        <a:off x="453739" y="2506491"/>
        <a:ext cx="8113465" cy="963680"/>
      </dsp:txXfrm>
    </dsp:sp>
    <dsp:sp modelId="{A056E126-E750-4F83-A7CF-20E3FB613A34}">
      <dsp:nvSpPr>
        <dsp:cNvPr id="0" name=""/>
        <dsp:cNvSpPr/>
      </dsp:nvSpPr>
      <dsp:spPr>
        <a:xfrm>
          <a:off x="0" y="2506491"/>
          <a:ext cx="963680" cy="963680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FC5F9-770E-48EB-BF80-A2BFCE9789E3}">
      <dsp:nvSpPr>
        <dsp:cNvPr id="0" name=""/>
        <dsp:cNvSpPr/>
      </dsp:nvSpPr>
      <dsp:spPr>
        <a:xfrm rot="10800000">
          <a:off x="227065" y="3757838"/>
          <a:ext cx="8325892" cy="96368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במצב כאוטי - החלטות חד משמעיות וברורות שלא מותירות מקום לספק! </a:t>
          </a:r>
        </a:p>
      </dsp:txBody>
      <dsp:txXfrm rot="10800000">
        <a:off x="467985" y="3757838"/>
        <a:ext cx="8084972" cy="963680"/>
      </dsp:txXfrm>
    </dsp:sp>
    <dsp:sp modelId="{2E58474B-5C8D-4A3C-ABC4-6245C925F099}">
      <dsp:nvSpPr>
        <dsp:cNvPr id="0" name=""/>
        <dsp:cNvSpPr/>
      </dsp:nvSpPr>
      <dsp:spPr>
        <a:xfrm>
          <a:off x="0" y="3757838"/>
          <a:ext cx="963680" cy="963680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56C08-0FF6-4C5E-9F36-D30DCC1CDD5A}">
      <dsp:nvSpPr>
        <dsp:cNvPr id="0" name=""/>
        <dsp:cNvSpPr/>
      </dsp:nvSpPr>
      <dsp:spPr>
        <a:xfrm rot="10800000">
          <a:off x="227065" y="5009184"/>
          <a:ext cx="8325892" cy="96368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סינרגיה של היתרונות היחסיים שמביא כל גוף- "השלם גדול  /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לא לבטל את האחר / מנהיגות מכילה ; </a:t>
          </a:r>
        </a:p>
      </dsp:txBody>
      <dsp:txXfrm rot="10800000">
        <a:off x="467985" y="5009184"/>
        <a:ext cx="8084972" cy="963680"/>
      </dsp:txXfrm>
    </dsp:sp>
    <dsp:sp modelId="{5DB19CA6-4083-4B8F-A102-B511621CA3EA}">
      <dsp:nvSpPr>
        <dsp:cNvPr id="0" name=""/>
        <dsp:cNvSpPr/>
      </dsp:nvSpPr>
      <dsp:spPr>
        <a:xfrm>
          <a:off x="0" y="5009184"/>
          <a:ext cx="963680" cy="963680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DACF-58DC-4B58-88D5-1CDCE6FA8010}">
      <dsp:nvSpPr>
        <dsp:cNvPr id="0" name=""/>
        <dsp:cNvSpPr/>
      </dsp:nvSpPr>
      <dsp:spPr>
        <a:xfrm rot="10800000">
          <a:off x="227065" y="3799"/>
          <a:ext cx="8325892" cy="963680"/>
        </a:xfrm>
        <a:prstGeom prst="homePlate">
          <a:avLst/>
        </a:prstGeom>
        <a:solidFill>
          <a:schemeClr val="bg1">
            <a:lumMod val="85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ניהול סיכונים מחושבים / (אי פינוי  בית חולים – כרמל, </a:t>
          </a:r>
          <a:r>
            <a:rPr lang="he-IL" sz="2400" b="1" kern="1200" dirty="0" err="1">
              <a:latin typeface="+mn-lt"/>
              <a:cs typeface="+mn-cs"/>
            </a:rPr>
            <a:t>פלימן</a:t>
          </a:r>
          <a:r>
            <a:rPr lang="he-IL" sz="2400" b="1" kern="1200" dirty="0">
              <a:latin typeface="+mn-lt"/>
              <a:cs typeface="+mn-cs"/>
            </a:rPr>
            <a:t>), 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(אי פינוי  כלא- דמון, כרמל) </a:t>
          </a:r>
        </a:p>
      </dsp:txBody>
      <dsp:txXfrm rot="10800000">
        <a:off x="467985" y="3799"/>
        <a:ext cx="8084972" cy="963680"/>
      </dsp:txXfrm>
    </dsp:sp>
    <dsp:sp modelId="{203A643F-2D49-477B-B90B-8765E9E2F56B}">
      <dsp:nvSpPr>
        <dsp:cNvPr id="0" name=""/>
        <dsp:cNvSpPr/>
      </dsp:nvSpPr>
      <dsp:spPr>
        <a:xfrm>
          <a:off x="0" y="3799"/>
          <a:ext cx="963680" cy="96368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DFCF1-0268-412D-8E3C-003336FBD0F9}">
      <dsp:nvSpPr>
        <dsp:cNvPr id="0" name=""/>
        <dsp:cNvSpPr/>
      </dsp:nvSpPr>
      <dsp:spPr>
        <a:xfrm rot="10800000">
          <a:off x="227065" y="1255145"/>
          <a:ext cx="8325892" cy="963680"/>
        </a:xfrm>
        <a:prstGeom prst="homePlate">
          <a:avLst/>
        </a:prstGeom>
        <a:solidFill>
          <a:srgbClr val="FFFF00"/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זרימת אינפורמציה מתמדת לשמירה על גובה המוטיבציה /</a:t>
          </a:r>
        </a:p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אבחנה בין עיקר לטפל  / יש מוקדי כוחות שמתקשים לקבל מרות. </a:t>
          </a:r>
        </a:p>
      </dsp:txBody>
      <dsp:txXfrm rot="10800000">
        <a:off x="467985" y="1255145"/>
        <a:ext cx="8084972" cy="963680"/>
      </dsp:txXfrm>
    </dsp:sp>
    <dsp:sp modelId="{5303440C-38BC-4AE4-805A-05429813E3AC}">
      <dsp:nvSpPr>
        <dsp:cNvPr id="0" name=""/>
        <dsp:cNvSpPr/>
      </dsp:nvSpPr>
      <dsp:spPr>
        <a:xfrm>
          <a:off x="0" y="1255145"/>
          <a:ext cx="963680" cy="963680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DD040-B0B4-4191-B7CD-0A9C6888BA22}">
      <dsp:nvSpPr>
        <dsp:cNvPr id="0" name=""/>
        <dsp:cNvSpPr/>
      </dsp:nvSpPr>
      <dsp:spPr>
        <a:xfrm rot="10800000">
          <a:off x="227065" y="2506491"/>
          <a:ext cx="8325892" cy="963680"/>
        </a:xfrm>
        <a:prstGeom prst="homePlate">
          <a:avLst/>
        </a:prstGeom>
        <a:solidFill>
          <a:srgbClr val="C00000"/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+mn-lt"/>
              <a:cs typeface="+mn-cs"/>
            </a:rPr>
            <a:t>תקשורת – חלק מהפתרון</a:t>
          </a:r>
        </a:p>
      </dsp:txBody>
      <dsp:txXfrm rot="10800000">
        <a:off x="467985" y="2506491"/>
        <a:ext cx="8084972" cy="963680"/>
      </dsp:txXfrm>
    </dsp:sp>
    <dsp:sp modelId="{5CA75110-EF77-4E60-AC5F-2518131EE6BC}">
      <dsp:nvSpPr>
        <dsp:cNvPr id="0" name=""/>
        <dsp:cNvSpPr/>
      </dsp:nvSpPr>
      <dsp:spPr>
        <a:xfrm>
          <a:off x="0" y="2506491"/>
          <a:ext cx="963680" cy="963680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DE487-4789-4D57-A228-D85828A85CA3}">
      <dsp:nvSpPr>
        <dsp:cNvPr id="0" name=""/>
        <dsp:cNvSpPr/>
      </dsp:nvSpPr>
      <dsp:spPr>
        <a:xfrm rot="10800000">
          <a:off x="227065" y="3757838"/>
          <a:ext cx="8325892" cy="963680"/>
        </a:xfrm>
        <a:prstGeom prst="homePlate">
          <a:avLst/>
        </a:prstGeom>
        <a:solidFill>
          <a:schemeClr val="bg1">
            <a:lumMod val="7500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אנושיות – לשמור על יכולת הנכחה קבועה בלב הכוחות</a:t>
          </a:r>
        </a:p>
      </dsp:txBody>
      <dsp:txXfrm rot="10800000">
        <a:off x="467985" y="3757838"/>
        <a:ext cx="8084972" cy="963680"/>
      </dsp:txXfrm>
    </dsp:sp>
    <dsp:sp modelId="{342059BB-43E9-4FE9-8265-41CA86B24782}">
      <dsp:nvSpPr>
        <dsp:cNvPr id="0" name=""/>
        <dsp:cNvSpPr/>
      </dsp:nvSpPr>
      <dsp:spPr>
        <a:xfrm>
          <a:off x="0" y="3757838"/>
          <a:ext cx="963680" cy="963680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A9177-2F66-4CD3-ABAD-1C393FEDA865}">
      <dsp:nvSpPr>
        <dsp:cNvPr id="0" name=""/>
        <dsp:cNvSpPr/>
      </dsp:nvSpPr>
      <dsp:spPr>
        <a:xfrm rot="10800000">
          <a:off x="227065" y="5009184"/>
          <a:ext cx="8325892" cy="96368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56" tIns="91440" rIns="170688" bIns="91440" numCol="1" spcCol="1270" anchor="ctr" anchorCtr="0">
          <a:noAutofit/>
        </a:bodyPr>
        <a:lstStyle/>
        <a:p>
          <a:pPr marL="0" marR="0" lvl="0" indent="0" algn="r" defTabSz="288925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400" b="1" kern="1200" dirty="0">
              <a:latin typeface="+mn-lt"/>
              <a:cs typeface="+mn-cs"/>
            </a:rPr>
            <a:t>המשך ניהול השגרה במחוז במקביל לחירום</a:t>
          </a:r>
        </a:p>
      </dsp:txBody>
      <dsp:txXfrm rot="10800000">
        <a:off x="467985" y="5009184"/>
        <a:ext cx="8084972" cy="963680"/>
      </dsp:txXfrm>
    </dsp:sp>
    <dsp:sp modelId="{A37AF70A-29C6-4FB3-84A0-E8CE81A474EE}">
      <dsp:nvSpPr>
        <dsp:cNvPr id="0" name=""/>
        <dsp:cNvSpPr/>
      </dsp:nvSpPr>
      <dsp:spPr>
        <a:xfrm>
          <a:off x="0" y="5009184"/>
          <a:ext cx="963680" cy="963680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62782-9792-4020-8240-B5090D941362}">
      <dsp:nvSpPr>
        <dsp:cNvPr id="0" name=""/>
        <dsp:cNvSpPr/>
      </dsp:nvSpPr>
      <dsp:spPr>
        <a:xfrm>
          <a:off x="317883" y="74911"/>
          <a:ext cx="3672384" cy="35615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u="none" kern="1200" dirty="0">
              <a:solidFill>
                <a:schemeClr val="tx1">
                  <a:lumMod val="95000"/>
                  <a:lumOff val="5000"/>
                </a:schemeClr>
              </a:solidFill>
              <a:latin typeface="Gisha" pitchFamily="34" charset="-79"/>
              <a:cs typeface="Gisha" pitchFamily="34" charset="-79"/>
            </a:rPr>
            <a:t>מעגל שלישי</a:t>
          </a:r>
        </a:p>
      </dsp:txBody>
      <dsp:txXfrm>
        <a:off x="1512326" y="252986"/>
        <a:ext cx="1283498" cy="534225"/>
      </dsp:txXfrm>
    </dsp:sp>
    <dsp:sp modelId="{F314569E-A134-4568-84D0-F9D8770611C4}">
      <dsp:nvSpPr>
        <dsp:cNvPr id="0" name=""/>
        <dsp:cNvSpPr/>
      </dsp:nvSpPr>
      <dsp:spPr>
        <a:xfrm>
          <a:off x="893918" y="639459"/>
          <a:ext cx="2443352" cy="2282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u="none" kern="1200" dirty="0">
              <a:solidFill>
                <a:schemeClr val="tx1">
                  <a:lumMod val="95000"/>
                  <a:lumOff val="5000"/>
                </a:schemeClr>
              </a:solidFill>
              <a:latin typeface="Gisha" pitchFamily="34" charset="-79"/>
              <a:cs typeface="Gisha" pitchFamily="34" charset="-79"/>
            </a:rPr>
            <a:t>מעגל שני</a:t>
          </a:r>
        </a:p>
      </dsp:txBody>
      <dsp:txXfrm>
        <a:off x="1546293" y="782119"/>
        <a:ext cx="1138602" cy="427980"/>
      </dsp:txXfrm>
    </dsp:sp>
    <dsp:sp modelId="{0DA98CC6-6BAE-4D3F-BEAC-9B570C9A0260}">
      <dsp:nvSpPr>
        <dsp:cNvPr id="0" name=""/>
        <dsp:cNvSpPr/>
      </dsp:nvSpPr>
      <dsp:spPr>
        <a:xfrm>
          <a:off x="1541996" y="1296144"/>
          <a:ext cx="1191853" cy="10995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u="none" kern="1200" dirty="0">
              <a:solidFill>
                <a:schemeClr val="tx1">
                  <a:lumMod val="95000"/>
                  <a:lumOff val="5000"/>
                </a:schemeClr>
              </a:solidFill>
              <a:latin typeface="Gisha" pitchFamily="34" charset="-79"/>
              <a:cs typeface="Gisha" pitchFamily="34" charset="-79"/>
            </a:rPr>
            <a:t>מעגל ראשון</a:t>
          </a:r>
        </a:p>
      </dsp:txBody>
      <dsp:txXfrm>
        <a:off x="1716539" y="1571041"/>
        <a:ext cx="842767" cy="549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26D8B-B4D1-4B66-A738-E162B56E763C}">
      <dsp:nvSpPr>
        <dsp:cNvPr id="0" name=""/>
        <dsp:cNvSpPr/>
      </dsp:nvSpPr>
      <dsp:spPr>
        <a:xfrm>
          <a:off x="0" y="0"/>
          <a:ext cx="4359912" cy="4359912"/>
        </a:xfrm>
        <a:prstGeom prst="triangle">
          <a:avLst/>
        </a:prstGeom>
        <a:solidFill>
          <a:scrgbClr r="0" g="0" b="0">
            <a:alpha val="63000"/>
          </a:scrgbClr>
        </a:solidFill>
        <a:ln>
          <a:noFill/>
        </a:ln>
        <a:effectLst>
          <a:glow rad="127000">
            <a:schemeClr val="accent1"/>
          </a:glow>
        </a:effectLst>
        <a:scene3d>
          <a:camera prst="orthographicFront"/>
          <a:lightRig rig="flat" dir="t"/>
        </a:scene3d>
        <a:sp3d prstMaterial="plastic">
          <a:bevelT w="120900" h="88900" prst="ribl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CF937-C6F8-44B1-9FEF-A2F816AEA266}">
      <dsp:nvSpPr>
        <dsp:cNvPr id="0" name=""/>
        <dsp:cNvSpPr/>
      </dsp:nvSpPr>
      <dsp:spPr>
        <a:xfrm>
          <a:off x="2915857" y="437334"/>
          <a:ext cx="5075903" cy="985781"/>
        </a:xfrm>
        <a:prstGeom prst="roundRect">
          <a:avLst/>
        </a:prstGeom>
        <a:solidFill>
          <a:schemeClr val="accent4">
            <a:lumMod val="20000"/>
            <a:lumOff val="80000"/>
            <a:alpha val="63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/>
          <a:lightRig rig="threePt" dir="t"/>
        </a:scene3d>
        <a:sp3d z="190500" extrusionH="12700" prstMaterial="plastic">
          <a:bevelT w="50800" h="50800"/>
          <a:bevelB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800" b="1" u="sng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מה קורה ?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בהערכת המצב , מתקבלות הדילמות והאתגרים עימם נדרש להתמודד.</a:t>
          </a:r>
          <a:endParaRPr lang="he-IL" sz="2000" kern="1200" dirty="0"/>
        </a:p>
      </dsp:txBody>
      <dsp:txXfrm>
        <a:off x="2963979" y="485456"/>
        <a:ext cx="4979659" cy="889537"/>
      </dsp:txXfrm>
    </dsp:sp>
    <dsp:sp modelId="{6CC4005E-B481-4AB5-8690-7F2DEF5D185C}">
      <dsp:nvSpPr>
        <dsp:cNvPr id="0" name=""/>
        <dsp:cNvSpPr/>
      </dsp:nvSpPr>
      <dsp:spPr>
        <a:xfrm>
          <a:off x="2856883" y="1519873"/>
          <a:ext cx="5193851" cy="1134129"/>
        </a:xfrm>
        <a:prstGeom prst="roundRect">
          <a:avLst/>
        </a:prstGeom>
        <a:solidFill>
          <a:schemeClr val="bg1">
            <a:lumMod val="85000"/>
            <a:alpha val="63000"/>
          </a:schemeClr>
        </a:solidFill>
        <a:ln w="9525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/>
          <a:lightRig rig="threePt" dir="t"/>
        </a:scene3d>
        <a:sp3d z="190500" extrusionH="12700" prstMaterial="plastic">
          <a:bevelT w="50800" h="50800"/>
          <a:bevelB w="1016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b="1" u="sng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הנכחה</a:t>
          </a:r>
          <a:r>
            <a:rPr lang="he-IL" sz="2400" b="1" u="sng" kern="1200" dirty="0">
              <a:latin typeface="Gisha" pitchFamily="34" charset="-79"/>
              <a:cs typeface="Gisha" pitchFamily="34" charset="-79"/>
            </a:rPr>
            <a:t> </a:t>
          </a:r>
          <a:r>
            <a:rPr lang="he-IL" sz="2000" b="1" u="sng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בסביבה כאוטית אנשים עבור אנשים ?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זיהוי מצוקה של אנשים ורשויות!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בולטת העובדה שאנשים וגופים נמצאים במציאות של אובדן דרך ויש צורך בבניית אמון ויכולת. </a:t>
          </a:r>
          <a:endParaRPr lang="he-IL" sz="2000" kern="1200" dirty="0"/>
        </a:p>
      </dsp:txBody>
      <dsp:txXfrm>
        <a:off x="2912247" y="1575237"/>
        <a:ext cx="5083123" cy="1023401"/>
      </dsp:txXfrm>
    </dsp:sp>
    <dsp:sp modelId="{FE9DE9A6-97DC-41CB-8B99-D068A6BC99B5}">
      <dsp:nvSpPr>
        <dsp:cNvPr id="0" name=""/>
        <dsp:cNvSpPr/>
      </dsp:nvSpPr>
      <dsp:spPr>
        <a:xfrm>
          <a:off x="2827395" y="2750759"/>
          <a:ext cx="5252826" cy="1075061"/>
        </a:xfrm>
        <a:prstGeom prst="roundRect">
          <a:avLst/>
        </a:prstGeom>
        <a:solidFill>
          <a:srgbClr val="92D050">
            <a:alpha val="63000"/>
          </a:srgbClr>
        </a:solidFill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perspectiveHeroicExtremeRightFacing"/>
          <a:lightRig rig="threePt" dir="t"/>
        </a:scene3d>
        <a:sp3d z="190500" extrusionH="12700" prstMaterial="plastic">
          <a:bevelT w="50800" h="50800"/>
          <a:bevelB w="114300" prst="hardEdg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b="1" u="sng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מה עושים </a:t>
          </a:r>
          <a:r>
            <a:rPr lang="he-IL" sz="2000" b="1" u="sng" kern="1200" dirty="0">
              <a:latin typeface="Gisha" pitchFamily="34" charset="-79"/>
              <a:cs typeface="Gisha" pitchFamily="34" charset="-79"/>
            </a:rPr>
            <a:t>- </a:t>
          </a:r>
          <a:r>
            <a:rPr lang="he-IL" sz="2000" b="1" u="sng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הצלחות ליצירת תקווה ואמון ;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תכנון בניית הצלחות קטנות. ליצירת אמון לכוחות בשטח ולמנהיגות מלמעלה </a:t>
          </a:r>
          <a:endParaRPr lang="he-IL" sz="2000" kern="1200" dirty="0"/>
        </a:p>
      </dsp:txBody>
      <dsp:txXfrm>
        <a:off x="2879875" y="2803239"/>
        <a:ext cx="5147866" cy="970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C3099-93E1-495D-BB87-AE8A7D9A5579}">
      <dsp:nvSpPr>
        <dsp:cNvPr id="0" name=""/>
        <dsp:cNvSpPr/>
      </dsp:nvSpPr>
      <dsp:spPr>
        <a:xfrm>
          <a:off x="-41617" y="0"/>
          <a:ext cx="4208016" cy="4208016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022AD-1073-4DA1-A0BF-4B8FDD4F5BBA}">
      <dsp:nvSpPr>
        <dsp:cNvPr id="0" name=""/>
        <dsp:cNvSpPr/>
      </dsp:nvSpPr>
      <dsp:spPr>
        <a:xfrm>
          <a:off x="2104008" y="0"/>
          <a:ext cx="7036303" cy="420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30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המתח הוא בין מענה מהיר לבין נקיטת זהירות המתבקשת לסכנה לחיי אדם!</a:t>
          </a:r>
          <a:endParaRPr lang="he-IL" sz="3000" kern="1200" dirty="0">
            <a:solidFill>
              <a:srgbClr val="FF0000"/>
            </a:solidFill>
          </a:endParaRPr>
        </a:p>
      </dsp:txBody>
      <dsp:txXfrm>
        <a:off x="2104008" y="0"/>
        <a:ext cx="7036303" cy="1262407"/>
      </dsp:txXfrm>
    </dsp:sp>
    <dsp:sp modelId="{F4A7F70E-754F-4E0D-804F-61EADEAD9D1A}">
      <dsp:nvSpPr>
        <dsp:cNvPr id="0" name=""/>
        <dsp:cNvSpPr/>
      </dsp:nvSpPr>
      <dsp:spPr>
        <a:xfrm>
          <a:off x="736404" y="1262407"/>
          <a:ext cx="2735207" cy="273520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50000"/>
          </a:schemeClr>
        </a:solidFill>
        <a:ln w="11429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B07B8-0E86-4B74-A835-FDBF145D3040}">
      <dsp:nvSpPr>
        <dsp:cNvPr id="0" name=""/>
        <dsp:cNvSpPr/>
      </dsp:nvSpPr>
      <dsp:spPr>
        <a:xfrm>
          <a:off x="2104008" y="1398429"/>
          <a:ext cx="7036303" cy="2735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ysDash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3000" b="1" kern="1200" dirty="0">
              <a:solidFill>
                <a:schemeClr val="accent5">
                  <a:lumMod val="50000"/>
                </a:schemeClr>
              </a:solidFill>
              <a:latin typeface="Gisha" pitchFamily="34" charset="-79"/>
              <a:cs typeface="Gisha" pitchFamily="34" charset="-79"/>
            </a:rPr>
            <a:t>מענה אופרטיבי שממנו לומדים עוד מה נכון לעשות בסיבה כאוטית –דוגמאות !</a:t>
          </a:r>
          <a:endParaRPr lang="he-IL" sz="3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104008" y="1398429"/>
        <a:ext cx="7036303" cy="1262403"/>
      </dsp:txXfrm>
    </dsp:sp>
    <dsp:sp modelId="{8FED5C98-BA0F-401D-BD78-C10E4A99AFFE}">
      <dsp:nvSpPr>
        <dsp:cNvPr id="0" name=""/>
        <dsp:cNvSpPr/>
      </dsp:nvSpPr>
      <dsp:spPr>
        <a:xfrm>
          <a:off x="1472806" y="2524810"/>
          <a:ext cx="1262403" cy="12624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75A04-19B7-4D8F-AFDF-A45C18DAD9EC}">
      <dsp:nvSpPr>
        <dsp:cNvPr id="0" name=""/>
        <dsp:cNvSpPr/>
      </dsp:nvSpPr>
      <dsp:spPr>
        <a:xfrm>
          <a:off x="2104008" y="2851722"/>
          <a:ext cx="7036303" cy="1262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709557"/>
              <a:satOff val="-39844"/>
              <a:lumOff val="34361"/>
              <a:alphaOff val="0"/>
            </a:schemeClr>
          </a:solidFill>
          <a:prstDash val="sysDash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3000" b="1" kern="1200" dirty="0">
              <a:solidFill>
                <a:schemeClr val="tx2">
                  <a:lumMod val="60000"/>
                  <a:lumOff val="40000"/>
                </a:schemeClr>
              </a:solidFill>
              <a:latin typeface="Gisha" pitchFamily="34" charset="-79"/>
              <a:cs typeface="Gisha" pitchFamily="34" charset="-79"/>
            </a:rPr>
            <a:t>ניהול סיכונים !</a:t>
          </a:r>
        </a:p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3000" b="1" kern="1200" dirty="0">
              <a:solidFill>
                <a:schemeClr val="tx2">
                  <a:lumMod val="60000"/>
                  <a:lumOff val="40000"/>
                </a:schemeClr>
              </a:solidFill>
              <a:latin typeface="Gisha" pitchFamily="34" charset="-79"/>
              <a:cs typeface="Gisha" pitchFamily="34" charset="-79"/>
            </a:rPr>
            <a:t>ועידוד הצלחות טובות / למידה וחיקוי</a:t>
          </a:r>
          <a:endParaRPr lang="he-IL" sz="3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04008" y="2851722"/>
        <a:ext cx="7036303" cy="12624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3E56-E214-482B-84F7-C963278B90D8}">
      <dsp:nvSpPr>
        <dsp:cNvPr id="0" name=""/>
        <dsp:cNvSpPr/>
      </dsp:nvSpPr>
      <dsp:spPr>
        <a:xfrm>
          <a:off x="0" y="0"/>
          <a:ext cx="4224366" cy="1106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100" b="1" kern="1200">
              <a:latin typeface="Gisha" pitchFamily="34" charset="-79"/>
              <a:cs typeface="Gisha" pitchFamily="34" charset="-79"/>
            </a:rPr>
            <a:t>לנשום אויר !</a:t>
          </a:r>
          <a:endParaRPr lang="he-IL" sz="2100" kern="1200" dirty="0"/>
        </a:p>
      </dsp:txBody>
      <dsp:txXfrm>
        <a:off x="32414" y="32414"/>
        <a:ext cx="2900673" cy="1041866"/>
      </dsp:txXfrm>
    </dsp:sp>
    <dsp:sp modelId="{2A1F28DE-0D3B-40CD-91DA-3076C0854934}">
      <dsp:nvSpPr>
        <dsp:cNvPr id="0" name=""/>
        <dsp:cNvSpPr/>
      </dsp:nvSpPr>
      <dsp:spPr>
        <a:xfrm>
          <a:off x="315455" y="1260402"/>
          <a:ext cx="4224366" cy="11066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100" b="1" kern="1200">
              <a:latin typeface="Gisha" pitchFamily="34" charset="-79"/>
              <a:cs typeface="Gisha" pitchFamily="34" charset="-79"/>
            </a:rPr>
            <a:t>להסתכל לאנשים בעיניים !.</a:t>
          </a:r>
          <a:endParaRPr lang="he-IL" sz="2100" kern="1200" dirty="0"/>
        </a:p>
      </dsp:txBody>
      <dsp:txXfrm>
        <a:off x="347869" y="1292816"/>
        <a:ext cx="3124730" cy="1041866"/>
      </dsp:txXfrm>
    </dsp:sp>
    <dsp:sp modelId="{1EF219AE-1781-419B-848C-4989F8E7112F}">
      <dsp:nvSpPr>
        <dsp:cNvPr id="0" name=""/>
        <dsp:cNvSpPr/>
      </dsp:nvSpPr>
      <dsp:spPr>
        <a:xfrm>
          <a:off x="630911" y="2520804"/>
          <a:ext cx="4224366" cy="11066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100" b="1" kern="1200">
              <a:latin typeface="Gisha" pitchFamily="34" charset="-79"/>
              <a:cs typeface="Gisha" pitchFamily="34" charset="-79"/>
            </a:rPr>
            <a:t>עיבוד האירוע בכל המישורים.</a:t>
          </a:r>
          <a:endParaRPr lang="he-IL" sz="2100" kern="1200" dirty="0"/>
        </a:p>
      </dsp:txBody>
      <dsp:txXfrm>
        <a:off x="663325" y="2553218"/>
        <a:ext cx="3124730" cy="1041866"/>
      </dsp:txXfrm>
    </dsp:sp>
    <dsp:sp modelId="{BE473BCC-3073-44CD-86EE-7EDB646AEFEE}">
      <dsp:nvSpPr>
        <dsp:cNvPr id="0" name=""/>
        <dsp:cNvSpPr/>
      </dsp:nvSpPr>
      <dsp:spPr>
        <a:xfrm>
          <a:off x="946367" y="3781206"/>
          <a:ext cx="4224366" cy="11066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100" b="1" kern="1200">
              <a:latin typeface="Gisha" pitchFamily="34" charset="-79"/>
              <a:cs typeface="Gisha" pitchFamily="34" charset="-79"/>
            </a:rPr>
            <a:t>תקווה וברכה שלא נדע כזה צער .</a:t>
          </a:r>
          <a:endParaRPr lang="he-IL" sz="2100" kern="1200" dirty="0"/>
        </a:p>
      </dsp:txBody>
      <dsp:txXfrm>
        <a:off x="978781" y="3813620"/>
        <a:ext cx="3124730" cy="1041866"/>
      </dsp:txXfrm>
    </dsp:sp>
    <dsp:sp modelId="{6EC98333-439A-45C2-8DFB-4676821FBF62}">
      <dsp:nvSpPr>
        <dsp:cNvPr id="0" name=""/>
        <dsp:cNvSpPr/>
      </dsp:nvSpPr>
      <dsp:spPr>
        <a:xfrm>
          <a:off x="1261823" y="5041609"/>
          <a:ext cx="4224366" cy="1106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>
              <a:latin typeface="Gisha" pitchFamily="34" charset="-79"/>
              <a:cs typeface="Gisha" pitchFamily="34" charset="-79"/>
            </a:rPr>
            <a:t>האם הטבע יכול לנו ? ומה חלקנו מחשבות נוגות  !</a:t>
          </a:r>
          <a:endParaRPr lang="he-IL" sz="2100" kern="1200" dirty="0"/>
        </a:p>
      </dsp:txBody>
      <dsp:txXfrm>
        <a:off x="1294237" y="5074023"/>
        <a:ext cx="3124730" cy="1041866"/>
      </dsp:txXfrm>
    </dsp:sp>
    <dsp:sp modelId="{87C1FB40-5C39-4F01-AD4A-016FD9188666}">
      <dsp:nvSpPr>
        <dsp:cNvPr id="0" name=""/>
        <dsp:cNvSpPr/>
      </dsp:nvSpPr>
      <dsp:spPr>
        <a:xfrm>
          <a:off x="3505014" y="808501"/>
          <a:ext cx="719351" cy="719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400" kern="1200">
            <a:solidFill>
              <a:schemeClr val="bg1"/>
            </a:solidFill>
          </a:endParaRPr>
        </a:p>
      </dsp:txBody>
      <dsp:txXfrm>
        <a:off x="3666868" y="808501"/>
        <a:ext cx="395643" cy="541312"/>
      </dsp:txXfrm>
    </dsp:sp>
    <dsp:sp modelId="{CE26FF93-40D0-4517-8AA2-D991B295F911}">
      <dsp:nvSpPr>
        <dsp:cNvPr id="0" name=""/>
        <dsp:cNvSpPr/>
      </dsp:nvSpPr>
      <dsp:spPr>
        <a:xfrm>
          <a:off x="3820470" y="2068904"/>
          <a:ext cx="719351" cy="719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400" kern="1200">
            <a:solidFill>
              <a:schemeClr val="bg1"/>
            </a:solidFill>
          </a:endParaRPr>
        </a:p>
      </dsp:txBody>
      <dsp:txXfrm>
        <a:off x="3982324" y="2068904"/>
        <a:ext cx="395643" cy="541312"/>
      </dsp:txXfrm>
    </dsp:sp>
    <dsp:sp modelId="{0B0E3C8D-832D-454F-941A-226C8C4ED6F3}">
      <dsp:nvSpPr>
        <dsp:cNvPr id="0" name=""/>
        <dsp:cNvSpPr/>
      </dsp:nvSpPr>
      <dsp:spPr>
        <a:xfrm>
          <a:off x="4135926" y="3310861"/>
          <a:ext cx="719351" cy="719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400" kern="1200">
            <a:solidFill>
              <a:schemeClr val="bg1"/>
            </a:solidFill>
          </a:endParaRPr>
        </a:p>
      </dsp:txBody>
      <dsp:txXfrm>
        <a:off x="4297780" y="3310861"/>
        <a:ext cx="395643" cy="541312"/>
      </dsp:txXfrm>
    </dsp:sp>
    <dsp:sp modelId="{1DB40B5C-706F-4EDF-B6C9-328C6F8189C1}">
      <dsp:nvSpPr>
        <dsp:cNvPr id="0" name=""/>
        <dsp:cNvSpPr/>
      </dsp:nvSpPr>
      <dsp:spPr>
        <a:xfrm>
          <a:off x="4451382" y="4583560"/>
          <a:ext cx="719351" cy="719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400" kern="1200">
            <a:solidFill>
              <a:schemeClr val="bg1"/>
            </a:solidFill>
          </a:endParaRPr>
        </a:p>
      </dsp:txBody>
      <dsp:txXfrm>
        <a:off x="4613236" y="4583560"/>
        <a:ext cx="395643" cy="5413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E0C54-2E56-48C5-82A7-E705B60D7D3E}">
      <dsp:nvSpPr>
        <dsp:cNvPr id="0" name=""/>
        <dsp:cNvSpPr/>
      </dsp:nvSpPr>
      <dsp:spPr>
        <a:xfrm>
          <a:off x="-6132402" y="-959073"/>
          <a:ext cx="7462762" cy="7462762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B465E-3D8A-46B7-B0D1-FE4BA93E2DF2}">
      <dsp:nvSpPr>
        <dsp:cNvPr id="0" name=""/>
        <dsp:cNvSpPr/>
      </dsp:nvSpPr>
      <dsp:spPr>
        <a:xfrm>
          <a:off x="904610" y="554461"/>
          <a:ext cx="8003002" cy="1108923"/>
        </a:xfrm>
        <a:prstGeom prst="rect">
          <a:avLst/>
        </a:prstGeom>
        <a:solidFill>
          <a:srgbClr val="FFC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מרבים להדגיש את </a:t>
          </a:r>
          <a:r>
            <a:rPr lang="he-IL" sz="24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מנעמי המנהיגות</a:t>
          </a:r>
          <a:r>
            <a:rPr lang="he-IL" sz="2000" b="1" kern="1200" dirty="0">
              <a:latin typeface="Gisha" pitchFamily="34" charset="-79"/>
              <a:cs typeface="Gisha" pitchFamily="34" charset="-79"/>
            </a:rPr>
            <a:t>... אבל נדמה ששכחנו שהמנהיגות היא גם:  </a:t>
          </a:r>
          <a:r>
            <a:rPr lang="he-IL" sz="20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בדידות, אחריות כבדה מנשוא,</a:t>
          </a:r>
          <a:r>
            <a:rPr lang="he-IL" sz="2000" b="1" kern="1200" dirty="0">
              <a:latin typeface="Gisha" pitchFamily="34" charset="-79"/>
              <a:cs typeface="Gisha" pitchFamily="34" charset="-79"/>
            </a:rPr>
            <a:t> היעדר פרטיות, חוסר פופולריות וסכנה עד כדי סיכון חיים.</a:t>
          </a:r>
          <a:endParaRPr lang="he-IL" sz="2000" kern="1200" dirty="0"/>
        </a:p>
      </dsp:txBody>
      <dsp:txXfrm>
        <a:off x="904610" y="554461"/>
        <a:ext cx="8003002" cy="1108923"/>
      </dsp:txXfrm>
    </dsp:sp>
    <dsp:sp modelId="{06E4401F-4987-4405-B2A8-92916B58A9BA}">
      <dsp:nvSpPr>
        <dsp:cNvPr id="0" name=""/>
        <dsp:cNvSpPr/>
      </dsp:nvSpPr>
      <dsp:spPr>
        <a:xfrm>
          <a:off x="18019" y="227384"/>
          <a:ext cx="1773181" cy="176307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2B5DC-E1D7-4D30-91FD-7EE049A26A2A}">
      <dsp:nvSpPr>
        <dsp:cNvPr id="0" name=""/>
        <dsp:cNvSpPr/>
      </dsp:nvSpPr>
      <dsp:spPr>
        <a:xfrm>
          <a:off x="1363601" y="2044438"/>
          <a:ext cx="7488114" cy="1455738"/>
        </a:xfrm>
        <a:prstGeom prst="rect">
          <a:avLst/>
        </a:prstGeom>
        <a:solidFill>
          <a:srgbClr val="00B0F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50800" rIns="50800" bIns="508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מנהיג שיעז לדבר על המחירים הללו יזכה מיד לתגובות 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"זוהי הבחירה שלך" 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Gisha" pitchFamily="34" charset="-79"/>
              <a:cs typeface="Gisha" pitchFamily="34" charset="-79"/>
            </a:rPr>
            <a:t>"גם אני מוכן להיות </a:t>
          </a:r>
          <a:r>
            <a:rPr lang="he-IL" sz="2000" b="1" kern="1200" dirty="0">
              <a:solidFill>
                <a:srgbClr val="FF0000"/>
              </a:solidFill>
              <a:latin typeface="Gisha" pitchFamily="34" charset="-79"/>
              <a:cs typeface="Gisha" pitchFamily="34" charset="-79"/>
            </a:rPr>
            <a:t>בודד בטיסה במחלקה הראשונה".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אז מה הלקח ? </a:t>
          </a:r>
          <a:endParaRPr lang="he-IL" sz="2800" kern="1200" dirty="0">
            <a:solidFill>
              <a:schemeClr val="tx1"/>
            </a:solidFill>
          </a:endParaRPr>
        </a:p>
      </dsp:txBody>
      <dsp:txXfrm>
        <a:off x="1363601" y="2044438"/>
        <a:ext cx="7488114" cy="1455738"/>
      </dsp:txXfrm>
    </dsp:sp>
    <dsp:sp modelId="{303CCCE1-26ED-456F-822A-DF4DEB9DEBC8}">
      <dsp:nvSpPr>
        <dsp:cNvPr id="0" name=""/>
        <dsp:cNvSpPr/>
      </dsp:nvSpPr>
      <dsp:spPr>
        <a:xfrm>
          <a:off x="427607" y="1884171"/>
          <a:ext cx="1770894" cy="1906488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1429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E9300-95C9-4A4B-86B5-D12C6199A390}">
      <dsp:nvSpPr>
        <dsp:cNvPr id="0" name=""/>
        <dsp:cNvSpPr/>
      </dsp:nvSpPr>
      <dsp:spPr>
        <a:xfrm>
          <a:off x="904610" y="3654732"/>
          <a:ext cx="8003002" cy="1561918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71120" rIns="71120" bIns="7112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he-IL" sz="2800" b="1" u="sng" kern="1200" dirty="0">
              <a:latin typeface="Gisha" pitchFamily="34" charset="-79"/>
              <a:cs typeface="Gisha" pitchFamily="34" charset="-79"/>
            </a:rPr>
            <a:t>ובכל זאת;  </a:t>
          </a:r>
        </a:p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he-IL" sz="2800" b="1" kern="1200" dirty="0">
              <a:latin typeface="Gisha" pitchFamily="34" charset="-79"/>
              <a:cs typeface="Gisha" pitchFamily="34" charset="-79"/>
            </a:rPr>
            <a:t>מנהיגות כמוה כיופי - </a:t>
          </a:r>
        </a:p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he-IL" sz="2800" b="1" kern="1200" dirty="0">
              <a:latin typeface="Gisha" pitchFamily="34" charset="-79"/>
              <a:cs typeface="Gisha" pitchFamily="34" charset="-79"/>
            </a:rPr>
            <a:t>קשה להגדירה אך כאשר נתקלים בה-יודעים </a:t>
          </a:r>
          <a:endParaRPr lang="he-IL" sz="2800" kern="1200" dirty="0"/>
        </a:p>
      </dsp:txBody>
      <dsp:txXfrm>
        <a:off x="904610" y="3654732"/>
        <a:ext cx="8003002" cy="1561918"/>
      </dsp:txXfrm>
    </dsp:sp>
    <dsp:sp modelId="{2E6D74B3-2A6E-4A59-B369-42C1F696D6CD}">
      <dsp:nvSpPr>
        <dsp:cNvPr id="0" name=""/>
        <dsp:cNvSpPr/>
      </dsp:nvSpPr>
      <dsp:spPr>
        <a:xfrm>
          <a:off x="-58502" y="3592633"/>
          <a:ext cx="1926226" cy="178220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2000" r="-12000"/>
          </a:stretch>
        </a:blipFill>
        <a:ln w="11429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12DABB41-6E1E-4D4C-A14C-4E8DC5092E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1000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C75713-17FA-46A5-AB35-3DB5C0DFAB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CB7E2-BB5B-484A-8341-FB50C40C1FC1}" type="datetimeFigureOut">
              <a:rPr lang="he-IL" smtClean="0"/>
              <a:t>כ"ח/שבט/תשע"ח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097F806-2E3A-43EF-AF30-02038FCAC6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1000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he-IL"/>
              <a:t>ניצב דימ' עמוס יעקב -מנהיגות ברגעי משבר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506DDCA-C833-4907-AA41-49D1A75454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B5C06C-FFEB-4AE6-9A28-DC106FD710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99470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10635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57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DD9F68-6B3A-4C04-A49A-2FF9AB83173C}" type="datetimeFigureOut">
              <a:rPr lang="he-IL" smtClean="0"/>
              <a:t>כ"ח/שבט/תשע"ח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10635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he-IL"/>
              <a:t>ניצב דימ' עמוס יעקב -מנהיגות ברגעי משבר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57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C10A7E-3107-4304-9E52-F47CED670C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440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מנהיגות ; היכולת להוביל בבטחה ולהשפיע על תגובת הסביבה לתוצא ה רצויה. </a:t>
            </a:r>
          </a:p>
          <a:p>
            <a:endParaRPr lang="he-IL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קהלת פרק ג- עת לכל דבר; </a:t>
            </a: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א  לַכֹּל זְמָן וְעֵת לְכָל-חֵפֶץ תַּחַת הַשָּׁמָיִם: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ב  עֵת לָלֶדֶת וְעֵת לָמוּת - עֵת לָטַעַת וְעֵת לַעֲקוֹר נָטוּעַ: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ג  עֵת לַהֲרוֹג וְעֵת לִרְפּוֹא - עֵת לִפְרוֹץ וְעֵת לִבְנוֹת: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ד  עֵת לִבְכּוֹת וְעֵת לִשְׂחוֹק - עֵת סְפוֹד וְעֵת רְקוֹד: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ה  עֵת לְהַשְׁלִיךְ אֲבָנִים וְעֵת כְּנוֹס אֲבָנִים עֵת לַחֲבוֹק וְעֵת לִרְחֹק מֵחַבֵּק: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ו   עֵת לְבַקֵּשׁ וְעֵת לְאַבֵּד - עֵת לִשְׁמוֹר וְעֵת לְהַשְׁלִיךְ: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ז   עֵת לִקְרוֹעַ וְעֵת לִתְפּוֹר-  עֵת לַחֲשׁוֹת וְעֵת לְדַבֵּר: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ח  עֵת לֶאֱהֹב וְעֵת </a:t>
            </a:r>
            <a:r>
              <a:rPr lang="he-IL" sz="1200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לִשְׂנֹא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 - עֵת מִלְחָמָה וְעֵת שָׁלוֹם: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ט  מַה-יִּתְרוֹן הָעוֹשֶׂה בַּאֲשֶׁר הוּא עָמֵל: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י    רָאִיתִי אֶת- </a:t>
            </a:r>
            <a:r>
              <a:rPr lang="he-IL" sz="1200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הָעִנְיָן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 אֲשֶׁר נָתַן </a:t>
            </a:r>
            <a:r>
              <a:rPr lang="he-IL" sz="1200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אֱלֹהִים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 לִבְנֵי הָאָדָם לַעֲנוֹת בּוֹ: </a:t>
            </a:r>
            <a:br>
              <a:rPr lang="he-IL" sz="1200" b="1" dirty="0"/>
            </a:b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יא  </a:t>
            </a:r>
            <a:r>
              <a:rPr lang="he-IL" sz="1200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אֶת-הַכֹּל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 עָשָׂה יָפֶה בְעִתּוֹ גַּם אֶת-הָעֹלָם נָתַן בְּלִבָּם מִבְּלִי אֲשֶׁר</a:t>
            </a:r>
            <a:r>
              <a:rPr lang="en-US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לֹא -יִמְצָא הָאָדָם אֶת-הַמַּעֲשֶׂה אֲשֶׁר-עָשָׂה </a:t>
            </a:r>
            <a:r>
              <a:rPr lang="he-IL" sz="1200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הָאֱלֹהִים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 מֵרֹאשׁ וְעַד-סוֹף: </a:t>
            </a:r>
            <a:br>
              <a:rPr lang="he-IL" sz="1200" b="1" dirty="0"/>
            </a:br>
            <a:r>
              <a:rPr lang="he-IL" sz="1200" b="1" dirty="0" err="1">
                <a:latin typeface="Narkisim" panose="020E0502050101010101" pitchFamily="34" charset="-79"/>
                <a:cs typeface="Narkisim" panose="020E0502050101010101" pitchFamily="34" charset="-79"/>
              </a:rPr>
              <a:t>יב</a:t>
            </a:r>
            <a:r>
              <a:rPr lang="he-IL" sz="1200" b="1" dirty="0">
                <a:latin typeface="Narkisim" panose="020E0502050101010101" pitchFamily="34" charset="-79"/>
                <a:cs typeface="Narkisim" panose="020E0502050101010101" pitchFamily="34" charset="-79"/>
              </a:rPr>
              <a:t>  יָדַעְתִּי כִּי אֵין טוֹב בָּם כִּי אִם-לִשְׂמוֹחַ וְלַעֲשׂוֹת טוֹב בְּחַיָּיו: </a:t>
            </a:r>
            <a:endParaRPr lang="he-IL" sz="1200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0A7E-3107-4304-9E52-F47CED670CE2}" type="slidenum">
              <a:rPr lang="he-IL" smtClean="0"/>
              <a:t>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F221C7-4BB5-4295-9880-8D3236AD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 -מנהיגות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51781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הגדרה לכאוס </a:t>
            </a:r>
            <a:r>
              <a:rPr lang="he-IL" dirty="0"/>
              <a:t>:  כאוס (</a:t>
            </a:r>
            <a:r>
              <a:rPr lang="en-US" dirty="0"/>
              <a:t> Chaos) </a:t>
            </a:r>
            <a:r>
              <a:rPr lang="he-IL" dirty="0"/>
              <a:t>הוא לכאורה מצב שבו </a:t>
            </a:r>
            <a:r>
              <a:rPr lang="he-IL" dirty="0" err="1"/>
              <a:t>הכל</a:t>
            </a:r>
            <a:r>
              <a:rPr lang="he-IL" dirty="0"/>
              <a:t> מעורבב.  </a:t>
            </a:r>
          </a:p>
          <a:p>
            <a:r>
              <a:rPr lang="he-IL" dirty="0"/>
              <a:t>אין אבחנה בין דברים , ואין לכל דבר את המקום שלו. </a:t>
            </a:r>
          </a:p>
          <a:p>
            <a:r>
              <a:rPr lang="he-IL" dirty="0"/>
              <a:t>מעצם ההגדרה, כאוס יכול להיות סובייקטיבי, בעיני המתבונן. </a:t>
            </a:r>
          </a:p>
          <a:p>
            <a:endParaRPr lang="he-IL" dirty="0"/>
          </a:p>
          <a:p>
            <a:r>
              <a:rPr lang="he-IL" dirty="0"/>
              <a:t>כאוס - זהו מצב של התהוות בין מגוון אפשרויות כה גדול, עד כי יכולה לגלוש אליו </a:t>
            </a:r>
            <a:r>
              <a:rPr lang="he-IL" b="1" u="sng" dirty="0"/>
              <a:t>ולאבד שליטה</a:t>
            </a:r>
            <a:r>
              <a:rPr lang="he-IL" dirty="0"/>
              <a:t>. </a:t>
            </a:r>
            <a:r>
              <a:rPr lang="he-IL" b="1" u="sng" dirty="0"/>
              <a:t>סוג התנהגות של מערכת, שהתנהגותה מתנהלת על פי תבנית, שאינה ידועה. </a:t>
            </a:r>
          </a:p>
          <a:p>
            <a:r>
              <a:rPr lang="he-IL" dirty="0"/>
              <a:t>תורת הכאוס הוא חקר האסטרונומיה והניסיון ליצור מפת יחסים דינאמית בין גופים </a:t>
            </a:r>
            <a:r>
              <a:rPr lang="he-IL" dirty="0" err="1"/>
              <a:t>שמיימיים</a:t>
            </a:r>
            <a:r>
              <a:rPr lang="he-IL" dirty="0"/>
              <a:t> (קים ונתנזון). </a:t>
            </a:r>
          </a:p>
          <a:p>
            <a:endParaRPr lang="he-IL" dirty="0"/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תורת הכאוס באה לידי ביטוי בדברים הבאים: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תלות בתנאים ראשוניים: </a:t>
            </a:r>
            <a:r>
              <a:rPr lang="he-IL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שמתרחש ראשון, ולו הדבר הטריוויאלי ביותר, עשוי להיות בעל השפעה הרבה מעבר לצפוי (קוק, 2004)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קיים </a:t>
            </a:r>
            <a:r>
              <a:rPr lang="he-IL" sz="1200" b="1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חוסר שווי משקל מובנה בין סיבות לתוצאות, בין תשומות לתפוקות ובין מאמץ לתגמול </a:t>
            </a:r>
            <a:r>
              <a:rPr lang="he-IL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(קוק, 2004, ע' 22).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מיעוט מצומצם של סיבות מניב את רוב התוצאות (קוק, 2004, ע' 16).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יתרון מזערי בשלב ראשוני עשוי להפוך בהמשך ליתרון גדול יותר ואף לעמדת שליטה, </a:t>
            </a:r>
            <a:r>
              <a:rPr lang="he-IL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עד ששווי המשקל מתערער, וכוח קטן אחר מופיע ומפעיל השפעה שאינה תואמת את גודלו (קוק, 2004, ע' 22).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0A7E-3107-4304-9E52-F47CED670CE2}" type="slidenum">
              <a:rPr lang="he-IL" smtClean="0"/>
              <a:t>9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BC8611-AB85-436B-B020-C755CD65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 -מנהיגות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74727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וודאות (</a:t>
            </a:r>
            <a:r>
              <a:rPr lang="en-US" dirty="0"/>
              <a:t>Certainty) </a:t>
            </a:r>
            <a:r>
              <a:rPr lang="he-IL" dirty="0"/>
              <a:t>היא ביטחון מלא או כמעט מלא ביחסי סיבה-תוצאה. משמעה ידיעת המצב הקיים, והיכולת לחזות / לדעת בצורה מדויקת מה יקרה בעתיד, על סמך נתוני הפתיחה והגורמים המשפיעים, ולתכנן את המערכת לפעול בהתאם לחיזוי זה.</a:t>
            </a:r>
          </a:p>
          <a:p>
            <a:r>
              <a:rPr lang="he-IL" dirty="0"/>
              <a:t>אי וודאות- כאשר הסביבה לא ניתנת לחיזוי והשפעה ישירה.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כשאנו מאבדים את היכולת להעריך הסתברויות, אנו מגיעים לדרגה של אי ודאות או חוסר ודאות.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0A7E-3107-4304-9E52-F47CED670CE2}" type="slidenum">
              <a:rPr lang="he-IL" smtClean="0"/>
              <a:t>10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05D1FE-D2D8-4FC0-993B-0F2EFB30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 -מנהיגות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13472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0A7E-3107-4304-9E52-F47CED670CE2}" type="slidenum">
              <a:rPr lang="he-IL" smtClean="0"/>
              <a:t>11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38C121-D915-4A4A-8CDF-EFCE9AC7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 -מנהיגות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71793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0A7E-3107-4304-9E52-F47CED670CE2}" type="slidenum">
              <a:rPr lang="he-IL" smtClean="0"/>
              <a:t>12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ACC93E-D779-46AB-A78C-6A330528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 -מנהיגות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334550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0A7E-3107-4304-9E52-F47CED670CE2}" type="slidenum">
              <a:rPr lang="he-IL" smtClean="0"/>
              <a:t>13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FAEE24-17AE-458F-9A18-41887A95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 -מנהיגות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399463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277-269B-4618-A9E8-BCF0CF18769B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F9FC-C763-4DCB-B854-2381ADD15A02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83CF-036F-49D9-92FC-EAB1B7EEDBBB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8B8-81D4-4E92-AA3E-9C0173CE325B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A385-87DC-4090-B48E-7A3C5EF60028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1236C5-FCEC-4AD9-A1F9-4F9A92BBAADC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B342-494A-4510-AAE8-52A1E728B35A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8717-FD9C-4F9A-A2C7-88631A06B1C7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E2F1-99D9-4A56-B6E4-C6C30A8D3A33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BEBE-6FEF-4228-A072-ED91AC15A113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8414FB-ED7F-4664-9E58-E0A050214961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9D97A54-F6B1-4A2F-B25F-8DA7ECACB472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5D1B58-C01B-49C9-AFE9-D0DB81606883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12.jpe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26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8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microsoft.com/office/2007/relationships/diagramDrawing" Target="../diagrams/drawing8.xml"/><Relationship Id="rId3" Type="http://schemas.openxmlformats.org/officeDocument/2006/relationships/image" Target="../media/image49.jpeg"/><Relationship Id="rId7" Type="http://schemas.openxmlformats.org/officeDocument/2006/relationships/image" Target="../media/image48.jpg"/><Relationship Id="rId12" Type="http://schemas.openxmlformats.org/officeDocument/2006/relationships/diagramColors" Target="../diagrams/colors8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16.jpg"/><Relationship Id="rId10" Type="http://schemas.openxmlformats.org/officeDocument/2006/relationships/diagramLayout" Target="../diagrams/layout8.xml"/><Relationship Id="rId4" Type="http://schemas.openxmlformats.org/officeDocument/2006/relationships/image" Target="../media/image18.jpg"/><Relationship Id="rId9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510;&#1493;&#1504;&#1488;&#1502;&#1497;%20&#1500;&#1508;&#1504;&#1497;%20&#1493;&#1488;&#1495;&#1512;&#1497;.pp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490;&#1491;&#1506;&#1493;&#1503;\Desktop\&#1506;&#1502;&#1493;&#1505;%20&#1497;&#1506;&#1511;&#1489;\&#1505;&#1512;&#1496;&#1493;&#1503;%20&#1502;&#1511;&#1493;&#1510;&#1512;.mpe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490;&#1491;&#1506;&#1493;&#1503;\Desktop\&#1506;&#1502;&#1493;&#1505;%20&#1497;&#1506;&#1511;&#1489;\&#1505;&#1512;&#1496;&#1493;&#1503;%20&#1502;&#1511;&#1493;&#1510;&#1512;.mpe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00787_HD">
            <a:extLst>
              <a:ext uri="{FF2B5EF4-FFF2-40B4-BE49-F238E27FC236}">
                <a16:creationId xmlns:a16="http://schemas.microsoft.com/office/drawing/2014/main" id="{F01A65EA-43E7-42D2-97EC-F2009539FD7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2" r="1" b="5773"/>
          <a:stretch/>
        </p:blipFill>
        <p:spPr>
          <a:xfrm>
            <a:off x="-6957" y="-1971600"/>
            <a:ext cx="9121338" cy="9505056"/>
          </a:xfrm>
          <a:prstGeom prst="rect">
            <a:avLst/>
          </a:prstGeom>
          <a:ln>
            <a:noFill/>
          </a:ln>
          <a:effectLst>
            <a:glow rad="127000">
              <a:schemeClr val="accent6">
                <a:lumMod val="40000"/>
                <a:lumOff val="60000"/>
              </a:schemeClr>
            </a:glow>
            <a:softEdge rad="112500"/>
          </a:effectLst>
          <a:scene3d>
            <a:camera prst="perspectiveRelaxed"/>
            <a:lightRig rig="threePt" dir="t"/>
          </a:scene3d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880730F7-3761-4D07-B7A7-CE8C05DD4E03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8928992" cy="125400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מנהיגות בעת משבר</a:t>
            </a: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DB45B94F-6F7F-4975-97D4-E8F52232B251}"/>
              </a:ext>
            </a:extLst>
          </p:cNvPr>
          <p:cNvSpPr txBox="1">
            <a:spLocks/>
          </p:cNvSpPr>
          <p:nvPr/>
        </p:nvSpPr>
        <p:spPr>
          <a:xfrm>
            <a:off x="5241744" y="5502545"/>
            <a:ext cx="2517093" cy="108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דצמבר 2010 </a:t>
            </a:r>
          </a:p>
          <a:p>
            <a:r>
              <a:rPr lang="he-IL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חנוכה תשע"א</a:t>
            </a: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F1610CD-7A24-4EC3-96AF-F1EDC5BAEF04}"/>
              </a:ext>
            </a:extLst>
          </p:cNvPr>
          <p:cNvSpPr txBox="1">
            <a:spLocks/>
          </p:cNvSpPr>
          <p:nvPr/>
        </p:nvSpPr>
        <p:spPr>
          <a:xfrm>
            <a:off x="107504" y="1484784"/>
            <a:ext cx="8928992" cy="166776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אסון הכרמל</a:t>
            </a:r>
          </a:p>
          <a:p>
            <a:r>
              <a:rPr lang="he-IL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השריפה הגדולה בחיפה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E2E6118-3DFB-4BD4-894B-E45B91C1C391}"/>
              </a:ext>
            </a:extLst>
          </p:cNvPr>
          <p:cNvSpPr txBox="1">
            <a:spLocks/>
          </p:cNvSpPr>
          <p:nvPr/>
        </p:nvSpPr>
        <p:spPr>
          <a:xfrm>
            <a:off x="1187624" y="2973791"/>
            <a:ext cx="6840760" cy="2687458"/>
          </a:xfrm>
          <a:prstGeom prst="rect">
            <a:avLst/>
          </a:prstGeom>
          <a:solidFill>
            <a:schemeClr val="dk1">
              <a:alpha val="39000"/>
            </a:schemeClr>
          </a:solidFill>
          <a:ln/>
          <a:scene3d>
            <a:camera prst="perspectiveRelaxedModerately"/>
            <a:lightRig rig="threePt" dir="t"/>
          </a:scene3d>
          <a:sp3d>
            <a:bevelT w="101600" prst="ribl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e-IL" sz="36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Guttman Kav-Light" panose="02010401010101010101" pitchFamily="2" charset="-79"/>
                <a:ea typeface="Calibri" panose="020F0502020204030204" pitchFamily="34" charset="0"/>
                <a:cs typeface="Guttman Kav-Light" panose="02010401010101010101" pitchFamily="2" charset="-79"/>
              </a:rPr>
              <a:t>"וַיְהִי הַשֶּׁמֶשׁ בָּאָה, וַעֲלָטָה הָיָה; </a:t>
            </a:r>
          </a:p>
          <a:p>
            <a:pPr lvl="0"/>
            <a:r>
              <a:rPr lang="he-IL" sz="3600" b="1" u="sng" dirty="0">
                <a:solidFill>
                  <a:srgbClr val="FF0000"/>
                </a:solidFill>
                <a:latin typeface="Guttman Kav-Light" panose="02010401010101010101" pitchFamily="2" charset="-79"/>
                <a:ea typeface="Calibri" panose="020F0502020204030204" pitchFamily="34" charset="0"/>
                <a:cs typeface="Guttman Kav-Light" panose="02010401010101010101" pitchFamily="2" charset="-79"/>
              </a:rPr>
              <a:t>וְהִנֵּה תַנּוּר עָשָׁן, וְלַפִּיד אֵשׁ, </a:t>
            </a:r>
          </a:p>
          <a:p>
            <a:pPr lvl="0"/>
            <a:r>
              <a:rPr lang="he-IL" sz="36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Guttman Kav-Light" panose="02010401010101010101" pitchFamily="2" charset="-79"/>
                <a:ea typeface="Calibri" panose="020F0502020204030204" pitchFamily="34" charset="0"/>
                <a:cs typeface="Guttman Kav-Light" panose="02010401010101010101" pitchFamily="2" charset="-79"/>
              </a:rPr>
              <a:t>אֲשֶׁר עָבַר, בֵּין הַגְּזָרִים הָאֵלֶּה".</a:t>
            </a:r>
            <a:endParaRPr lang="en-US" sz="3600" b="1" u="sng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Guttman Kav-Light" panose="02010401010101010101" pitchFamily="2" charset="-79"/>
            </a:endParaRPr>
          </a:p>
          <a:p>
            <a:r>
              <a:rPr lang="he-IL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Guttman Kav-Light" panose="02010401010101010101" pitchFamily="2" charset="-79"/>
                <a:ea typeface="Calibri" panose="020F0502020204030204" pitchFamily="34" charset="0"/>
                <a:cs typeface="Guttman Kav-Light" panose="02010401010101010101" pitchFamily="2" charset="-79"/>
              </a:rPr>
              <a:t>(בראשית טו', </a:t>
            </a:r>
            <a:r>
              <a:rPr lang="he-IL" sz="2000" b="1" u="sng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Guttman Kav-Light" panose="02010401010101010101" pitchFamily="2" charset="-79"/>
                <a:ea typeface="Calibri" panose="020F0502020204030204" pitchFamily="34" charset="0"/>
                <a:cs typeface="Guttman Kav-Light" panose="02010401010101010101" pitchFamily="2" charset="-79"/>
              </a:rPr>
              <a:t>יז</a:t>
            </a:r>
            <a:r>
              <a:rPr lang="he-IL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Guttman Kav-Light" panose="02010401010101010101" pitchFamily="2" charset="-79"/>
                <a:ea typeface="Calibri" panose="020F0502020204030204" pitchFamily="34" charset="0"/>
                <a:cs typeface="Guttman Kav-Light" panose="02010401010101010101" pitchFamily="2" charset="-79"/>
              </a:rPr>
              <a:t>') </a:t>
            </a:r>
            <a:endParaRPr lang="en-US" sz="2000" b="1" u="sng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Guttman Kav-Light" panose="02010401010101010101" pitchFamily="2" charset="-79"/>
            </a:endParaRP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8AC7287-3034-4F46-A365-A7BAF818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524E-9799-483D-9239-E8B76EDE128E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B0FF01E-FEDD-4315-A33A-837EE175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05F70C57-9828-4B3B-A741-12FF75494B75}"/>
              </a:ext>
            </a:extLst>
          </p:cNvPr>
          <p:cNvSpPr txBox="1">
            <a:spLocks/>
          </p:cNvSpPr>
          <p:nvPr/>
        </p:nvSpPr>
        <p:spPr>
          <a:xfrm>
            <a:off x="1638654" y="5493057"/>
            <a:ext cx="2517093" cy="108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נובמבר  2016 </a:t>
            </a:r>
          </a:p>
          <a:p>
            <a:r>
              <a:rPr lang="he-IL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חנוכה תשע"ז</a:t>
            </a:r>
          </a:p>
        </p:txBody>
      </p:sp>
    </p:spTree>
    <p:extLst>
      <p:ext uri="{BB962C8B-B14F-4D97-AF65-F5344CB8AC3E}">
        <p14:creationId xmlns:p14="http://schemas.microsoft.com/office/powerpoint/2010/main" val="15940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1B1666AE-5208-463D-9D57-7038DEB8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640960" cy="16561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he-IL" sz="4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קבלת החלטות </a:t>
            </a:r>
            <a:r>
              <a:rPr lang="he-IL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אפקטיביות</a:t>
            </a:r>
            <a:r>
              <a:rPr lang="he-IL" sz="4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br>
              <a:rPr lang="he-IL" sz="4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</a:br>
            <a:r>
              <a:rPr lang="he-IL" sz="4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ובתנאי אי וודאות 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E048307E-1923-4E61-BD34-93EAACD09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104338"/>
              </p:ext>
            </p:extLst>
          </p:nvPr>
        </p:nvGraphicFramePr>
        <p:xfrm>
          <a:off x="778921" y="1844824"/>
          <a:ext cx="784887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תמונה קשורה">
            <a:extLst>
              <a:ext uri="{FF2B5EF4-FFF2-40B4-BE49-F238E27FC236}">
                <a16:creationId xmlns:a16="http://schemas.microsoft.com/office/drawing/2014/main" id="{F0E88DE4-7514-46E3-877C-EE90419C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02">
            <a:off x="7151548" y="1514520"/>
            <a:ext cx="1936888" cy="10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תוצאת תמונה עבור אסון הכרמל תמונות">
            <a:extLst>
              <a:ext uri="{FF2B5EF4-FFF2-40B4-BE49-F238E27FC236}">
                <a16:creationId xmlns:a16="http://schemas.microsoft.com/office/drawing/2014/main" id="{0C107479-BBFE-4767-B21E-54F2AF9D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02">
            <a:off x="7151548" y="2799188"/>
            <a:ext cx="1936888" cy="12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תוצאת תמונה עבור אסון הכרמל תמונות">
            <a:extLst>
              <a:ext uri="{FF2B5EF4-FFF2-40B4-BE49-F238E27FC236}">
                <a16:creationId xmlns:a16="http://schemas.microsoft.com/office/drawing/2014/main" id="{E23381E2-9F82-436F-B22C-BCD57083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02">
            <a:off x="7151548" y="4221597"/>
            <a:ext cx="1938925" cy="11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תוצאת תמונה עבור אסון הכרמל תמונות">
            <a:extLst>
              <a:ext uri="{FF2B5EF4-FFF2-40B4-BE49-F238E27FC236}">
                <a16:creationId xmlns:a16="http://schemas.microsoft.com/office/drawing/2014/main" id="{048B7201-432C-449C-810E-68194870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02">
            <a:off x="7151548" y="5522252"/>
            <a:ext cx="1938925" cy="11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604B4F5-639A-49BF-BF38-62B51434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C8BA-2898-4B92-9D3B-00B6F866F251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5096C49-075E-45B6-BD80-1584D0D2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339433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EEC64DB-3076-4A9F-88FC-54FDD770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" y="-29724"/>
            <a:ext cx="9144000" cy="6858000"/>
          </a:xfrm>
          <a:prstGeom prst="rect">
            <a:avLst/>
          </a:prstGeom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-66256"/>
            <a:ext cx="8640960" cy="758952"/>
          </a:xfrm>
        </p:spPr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10 הדיברות בהובלה בתנאי אי וודאות </a:t>
            </a:r>
          </a:p>
        </p:txBody>
      </p:sp>
      <p:graphicFrame>
        <p:nvGraphicFramePr>
          <p:cNvPr id="23" name="דיאגרמה 22">
            <a:extLst>
              <a:ext uri="{FF2B5EF4-FFF2-40B4-BE49-F238E27FC236}">
                <a16:creationId xmlns:a16="http://schemas.microsoft.com/office/drawing/2014/main" id="{DACF29F0-9DA3-4AD1-AAE2-F0E416F82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747969"/>
              </p:ext>
            </p:extLst>
          </p:nvPr>
        </p:nvGraphicFramePr>
        <p:xfrm>
          <a:off x="181267" y="692696"/>
          <a:ext cx="87800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72D4670-0828-4A24-A9BF-25C4A5AA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5F80-6817-49F5-B2B6-4DF6E8A2B4E3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06B0048-89B4-4301-8E54-6D10CEE3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95778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EEC64DB-3076-4A9F-88FC-54FDD770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" y="-29724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-66256"/>
            <a:ext cx="8640960" cy="758952"/>
          </a:xfrm>
        </p:spPr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10 הדיברות בהובלה בתנאי אי וודאות </a:t>
            </a:r>
          </a:p>
        </p:txBody>
      </p:sp>
      <p:graphicFrame>
        <p:nvGraphicFramePr>
          <p:cNvPr id="23" name="דיאגרמה 22">
            <a:extLst>
              <a:ext uri="{FF2B5EF4-FFF2-40B4-BE49-F238E27FC236}">
                <a16:creationId xmlns:a16="http://schemas.microsoft.com/office/drawing/2014/main" id="{DACF29F0-9DA3-4AD1-AAE2-F0E416F82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803766"/>
              </p:ext>
            </p:extLst>
          </p:nvPr>
        </p:nvGraphicFramePr>
        <p:xfrm>
          <a:off x="181267" y="692696"/>
          <a:ext cx="87800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57087B9-EB8D-4613-94F3-CF16A7C5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3747-0BEE-471C-9A64-2C07F2DF57EB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68B74B9-9835-457C-A172-06973FA2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17027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EEC64DB-3076-4A9F-88FC-54FDD770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" y="-29724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-66256"/>
            <a:ext cx="8640960" cy="758952"/>
          </a:xfrm>
        </p:spPr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10 הדיברות בהובלה בתנאי אי וודאות </a:t>
            </a:r>
          </a:p>
        </p:txBody>
      </p:sp>
      <p:graphicFrame>
        <p:nvGraphicFramePr>
          <p:cNvPr id="23" name="דיאגרמה 22">
            <a:extLst>
              <a:ext uri="{FF2B5EF4-FFF2-40B4-BE49-F238E27FC236}">
                <a16:creationId xmlns:a16="http://schemas.microsoft.com/office/drawing/2014/main" id="{DACF29F0-9DA3-4AD1-AAE2-F0E416F82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316040"/>
              </p:ext>
            </p:extLst>
          </p:nvPr>
        </p:nvGraphicFramePr>
        <p:xfrm>
          <a:off x="181267" y="692696"/>
          <a:ext cx="87800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9D37305-0DEE-46D3-93AC-FB493C8C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9C50-6553-4669-845A-14A47B3296E6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616D26B-4301-416A-B621-4FD82E4C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25488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>
            <a:extLst>
              <a:ext uri="{FF2B5EF4-FFF2-40B4-BE49-F238E27FC236}">
                <a16:creationId xmlns:a16="http://schemas.microsoft.com/office/drawing/2014/main" id="{B6658F6A-9AA0-433B-B560-7F74E31F0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16" descr="תוצאת תמונה עבור אסון הכרמל תמונות">
            <a:extLst>
              <a:ext uri="{FF2B5EF4-FFF2-40B4-BE49-F238E27FC236}">
                <a16:creationId xmlns:a16="http://schemas.microsoft.com/office/drawing/2014/main" id="{38A8B946-75F4-442F-AC17-0263BD9C0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3" y="829883"/>
            <a:ext cx="8618437" cy="5926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49741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סינרגיה וארגון הידע הרלבנטי;    </a:t>
            </a:r>
            <a:r>
              <a:rPr lang="he-IL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מיצוי היתרון היחסי !</a:t>
            </a:r>
            <a:endParaRPr lang="he-IL" sz="4400" u="sng" dirty="0">
              <a:solidFill>
                <a:srgbClr val="FF0000"/>
              </a:solidFill>
            </a:endParaRPr>
          </a:p>
        </p:txBody>
      </p:sp>
      <p:sp>
        <p:nvSpPr>
          <p:cNvPr id="11" name="Shape 10"/>
          <p:cNvSpPr/>
          <p:nvPr/>
        </p:nvSpPr>
        <p:spPr>
          <a:xfrm>
            <a:off x="5724128" y="4042989"/>
            <a:ext cx="1544571" cy="1544571"/>
          </a:xfrm>
          <a:prstGeom prst="gear9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פיקוד העורף</a:t>
            </a:r>
          </a:p>
        </p:txBody>
      </p:sp>
      <p:sp>
        <p:nvSpPr>
          <p:cNvPr id="14" name="Shape 13"/>
          <p:cNvSpPr/>
          <p:nvPr/>
        </p:nvSpPr>
        <p:spPr>
          <a:xfrm>
            <a:off x="2848518" y="3413500"/>
            <a:ext cx="1773252" cy="1544571"/>
          </a:xfrm>
          <a:prstGeom prst="gear9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משטרה</a:t>
            </a:r>
          </a:p>
        </p:txBody>
      </p:sp>
      <p:sp>
        <p:nvSpPr>
          <p:cNvPr id="17" name="Shape 16"/>
          <p:cNvSpPr/>
          <p:nvPr/>
        </p:nvSpPr>
        <p:spPr>
          <a:xfrm>
            <a:off x="1393990" y="1327208"/>
            <a:ext cx="1252982" cy="1052838"/>
          </a:xfrm>
          <a:prstGeom prst="gear6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חברת חשמל</a:t>
            </a:r>
          </a:p>
        </p:txBody>
      </p:sp>
      <p:sp>
        <p:nvSpPr>
          <p:cNvPr id="33" name="Shape 32"/>
          <p:cNvSpPr/>
          <p:nvPr/>
        </p:nvSpPr>
        <p:spPr>
          <a:xfrm>
            <a:off x="2121314" y="2106486"/>
            <a:ext cx="1544571" cy="1544571"/>
          </a:xfrm>
          <a:prstGeom prst="gear9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כבאות והצלה</a:t>
            </a:r>
          </a:p>
        </p:txBody>
      </p:sp>
      <p:sp>
        <p:nvSpPr>
          <p:cNvPr id="39" name="Shape 38"/>
          <p:cNvSpPr/>
          <p:nvPr/>
        </p:nvSpPr>
        <p:spPr>
          <a:xfrm>
            <a:off x="1564153" y="3738603"/>
            <a:ext cx="1438265" cy="1087492"/>
          </a:xfrm>
          <a:prstGeom prst="gear6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משרד הבריאות</a:t>
            </a:r>
          </a:p>
        </p:txBody>
      </p:sp>
      <p:sp>
        <p:nvSpPr>
          <p:cNvPr id="42" name="Shape 41"/>
          <p:cNvSpPr/>
          <p:nvPr/>
        </p:nvSpPr>
        <p:spPr>
          <a:xfrm>
            <a:off x="4305936" y="4617086"/>
            <a:ext cx="1328916" cy="1123324"/>
          </a:xfrm>
          <a:prstGeom prst="gear6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e-IL" sz="1100" b="1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he-IL" sz="1100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אזרחים</a:t>
            </a:r>
          </a:p>
        </p:txBody>
      </p:sp>
      <p:sp>
        <p:nvSpPr>
          <p:cNvPr id="46" name="Shape 4"/>
          <p:cNvSpPr/>
          <p:nvPr/>
        </p:nvSpPr>
        <p:spPr>
          <a:xfrm>
            <a:off x="579833" y="3937397"/>
            <a:ext cx="557724" cy="5543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500" b="1" kern="1200">
              <a:solidFill>
                <a:schemeClr val="tx1"/>
              </a:solidFill>
            </a:endParaRPr>
          </a:p>
        </p:txBody>
      </p:sp>
      <p:sp>
        <p:nvSpPr>
          <p:cNvPr id="51" name="Shape 50"/>
          <p:cNvSpPr/>
          <p:nvPr/>
        </p:nvSpPr>
        <p:spPr>
          <a:xfrm>
            <a:off x="4657714" y="3474519"/>
            <a:ext cx="1195143" cy="1142567"/>
          </a:xfrm>
          <a:prstGeom prst="gear6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1050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מגן דוד    אדום</a:t>
            </a:r>
          </a:p>
        </p:txBody>
      </p:sp>
      <p:sp>
        <p:nvSpPr>
          <p:cNvPr id="53" name="חץ מעגלי 52"/>
          <p:cNvSpPr/>
          <p:nvPr/>
        </p:nvSpPr>
        <p:spPr>
          <a:xfrm rot="20739699">
            <a:off x="2085195" y="1899631"/>
            <a:ext cx="1850555" cy="1946665"/>
          </a:xfrm>
          <a:prstGeom prst="circularArrow">
            <a:avLst>
              <a:gd name="adj1" fmla="val 4687"/>
              <a:gd name="adj2" fmla="val 299029"/>
              <a:gd name="adj3" fmla="val 2472920"/>
              <a:gd name="adj4" fmla="val 15957795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חץ מעגלי 53"/>
          <p:cNvSpPr/>
          <p:nvPr/>
        </p:nvSpPr>
        <p:spPr>
          <a:xfrm rot="2403615">
            <a:off x="6380875" y="2527630"/>
            <a:ext cx="1850555" cy="1946665"/>
          </a:xfrm>
          <a:prstGeom prst="circularArrow">
            <a:avLst>
              <a:gd name="adj1" fmla="val 4687"/>
              <a:gd name="adj2" fmla="val 299029"/>
              <a:gd name="adj3" fmla="val 2472920"/>
              <a:gd name="adj4" fmla="val 15957795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Shape 54"/>
          <p:cNvSpPr/>
          <p:nvPr/>
        </p:nvSpPr>
        <p:spPr>
          <a:xfrm rot="19815330">
            <a:off x="1520754" y="3508113"/>
            <a:ext cx="1490346" cy="175296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Shape 55"/>
          <p:cNvSpPr/>
          <p:nvPr/>
        </p:nvSpPr>
        <p:spPr>
          <a:xfrm rot="13836770">
            <a:off x="3612220" y="4221265"/>
            <a:ext cx="2254213" cy="164680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Shape 57"/>
          <p:cNvSpPr/>
          <p:nvPr/>
        </p:nvSpPr>
        <p:spPr>
          <a:xfrm>
            <a:off x="858695" y="2351195"/>
            <a:ext cx="1252982" cy="1123324"/>
          </a:xfrm>
          <a:prstGeom prst="gear6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1050" b="1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 algn="ctr"/>
            <a:r>
              <a:rPr lang="he-IL" sz="1400" b="1" dirty="0" err="1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רח"ל</a:t>
            </a:r>
            <a:endParaRPr lang="he-IL" sz="1400" b="1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7" name="Shape 26"/>
          <p:cNvSpPr/>
          <p:nvPr/>
        </p:nvSpPr>
        <p:spPr>
          <a:xfrm>
            <a:off x="973217" y="4779010"/>
            <a:ext cx="1582559" cy="1123324"/>
          </a:xfrm>
          <a:prstGeom prst="gear6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1050" b="1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 algn="ctr"/>
            <a:r>
              <a:rPr lang="he-IL" sz="1600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שב"ס</a:t>
            </a:r>
            <a:endParaRPr lang="he-IL" sz="1050" b="1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0" name="Shape 29"/>
          <p:cNvSpPr/>
          <p:nvPr/>
        </p:nvSpPr>
        <p:spPr>
          <a:xfrm>
            <a:off x="3751065" y="2377684"/>
            <a:ext cx="1372451" cy="1123324"/>
          </a:xfrm>
          <a:prstGeom prst="gear6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1100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איכות הסביבה</a:t>
            </a: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0CCAA435-0DE4-45A1-8D88-35B026546934}"/>
              </a:ext>
            </a:extLst>
          </p:cNvPr>
          <p:cNvSpPr/>
          <p:nvPr/>
        </p:nvSpPr>
        <p:spPr>
          <a:xfrm>
            <a:off x="2614680" y="5002633"/>
            <a:ext cx="1814569" cy="1123324"/>
          </a:xfrm>
          <a:prstGeom prst="gear6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תקשורת</a:t>
            </a:r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4CB7E58E-E95B-484F-B928-BCECAF34F659}"/>
              </a:ext>
            </a:extLst>
          </p:cNvPr>
          <p:cNvSpPr/>
          <p:nvPr/>
        </p:nvSpPr>
        <p:spPr>
          <a:xfrm>
            <a:off x="5189131" y="2015403"/>
            <a:ext cx="1822284" cy="1544571"/>
          </a:xfrm>
          <a:prstGeom prst="gear9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רשות מקומית</a:t>
            </a: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7940201-E315-4467-A50F-F2065CF1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EF88-18B9-44FB-B2EB-6FC875D8B5E3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6E62E2D-C691-4640-84ED-0EE78231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362141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>
            <a:extLst>
              <a:ext uri="{FF2B5EF4-FFF2-40B4-BE49-F238E27FC236}">
                <a16:creationId xmlns:a16="http://schemas.microsoft.com/office/drawing/2014/main" id="{B6658F6A-9AA0-433B-B560-7F74E31F0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3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010" y="179929"/>
            <a:ext cx="8587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מודל לניהול משבר בתנאי אי וודאות;</a:t>
            </a:r>
            <a:endParaRPr lang="he-IL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F507556-EBB2-4138-8F94-11F2FE00F694}"/>
              </a:ext>
            </a:extLst>
          </p:cNvPr>
          <p:cNvGrpSpPr/>
          <p:nvPr/>
        </p:nvGrpSpPr>
        <p:grpSpPr>
          <a:xfrm rot="479296">
            <a:off x="3196324" y="728237"/>
            <a:ext cx="6029839" cy="6065060"/>
            <a:chOff x="2412557" y="838207"/>
            <a:chExt cx="3862080" cy="5255168"/>
          </a:xfrm>
        </p:grpSpPr>
        <p:sp>
          <p:nvSpPr>
            <p:cNvPr id="4" name="חץ: מעגלי 3">
              <a:extLst>
                <a:ext uri="{FF2B5EF4-FFF2-40B4-BE49-F238E27FC236}">
                  <a16:creationId xmlns:a16="http://schemas.microsoft.com/office/drawing/2014/main" id="{C3C92158-1CDA-4A2C-8021-68BBED5E5BF3}"/>
                </a:ext>
              </a:extLst>
            </p:cNvPr>
            <p:cNvSpPr/>
            <p:nvPr/>
          </p:nvSpPr>
          <p:spPr>
            <a:xfrm>
              <a:off x="2716683" y="838207"/>
              <a:ext cx="3557954" cy="153340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C0000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D08CBF57-3799-4FF5-9C07-FC8F32F1339A}"/>
                </a:ext>
              </a:extLst>
            </p:cNvPr>
            <p:cNvSpPr/>
            <p:nvPr/>
          </p:nvSpPr>
          <p:spPr>
            <a:xfrm>
              <a:off x="2690969" y="1426815"/>
              <a:ext cx="3151247" cy="427533"/>
            </a:xfrm>
            <a:custGeom>
              <a:avLst/>
              <a:gdLst>
                <a:gd name="connsiteX0" fmla="*/ 0 w 855633"/>
                <a:gd name="connsiteY0" fmla="*/ 0 h 427533"/>
                <a:gd name="connsiteX1" fmla="*/ 855633 w 855633"/>
                <a:gd name="connsiteY1" fmla="*/ 0 h 427533"/>
                <a:gd name="connsiteX2" fmla="*/ 855633 w 855633"/>
                <a:gd name="connsiteY2" fmla="*/ 427533 h 427533"/>
                <a:gd name="connsiteX3" fmla="*/ 0 w 855633"/>
                <a:gd name="connsiteY3" fmla="*/ 427533 h 427533"/>
                <a:gd name="connsiteX4" fmla="*/ 0 w 855633"/>
                <a:gd name="connsiteY4" fmla="*/ 0 h 4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33" h="427533">
                  <a:moveTo>
                    <a:pt x="0" y="0"/>
                  </a:moveTo>
                  <a:lnTo>
                    <a:pt x="855633" y="0"/>
                  </a:lnTo>
                  <a:lnTo>
                    <a:pt x="855633" y="427533"/>
                  </a:lnTo>
                  <a:lnTo>
                    <a:pt x="0" y="4275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sha" pitchFamily="34" charset="-79"/>
                  <a:cs typeface="Gisha" pitchFamily="34" charset="-79"/>
                </a:rPr>
                <a:t>שלב א'; הבנת תמונת המצב  בסביבה כאוטית</a:t>
              </a:r>
              <a:endParaRPr lang="he-IL" sz="24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7" name="Shape 6">
              <a:extLst>
                <a:ext uri="{FF2B5EF4-FFF2-40B4-BE49-F238E27FC236}">
                  <a16:creationId xmlns:a16="http://schemas.microsoft.com/office/drawing/2014/main" id="{BAC6EEB0-CCDA-44D0-BA1E-9DA6A34E25C0}"/>
                </a:ext>
              </a:extLst>
            </p:cNvPr>
            <p:cNvSpPr/>
            <p:nvPr/>
          </p:nvSpPr>
          <p:spPr>
            <a:xfrm>
              <a:off x="2503706" y="1834183"/>
              <a:ext cx="3151247" cy="15334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24BB7FC8-842C-45F4-9B9E-A37AF9ADB307}"/>
                </a:ext>
              </a:extLst>
            </p:cNvPr>
            <p:cNvSpPr/>
            <p:nvPr/>
          </p:nvSpPr>
          <p:spPr>
            <a:xfrm>
              <a:off x="3016312" y="2379024"/>
              <a:ext cx="2571409" cy="427533"/>
            </a:xfrm>
            <a:custGeom>
              <a:avLst/>
              <a:gdLst>
                <a:gd name="connsiteX0" fmla="*/ 0 w 855633"/>
                <a:gd name="connsiteY0" fmla="*/ 0 h 427533"/>
                <a:gd name="connsiteX1" fmla="*/ 855633 w 855633"/>
                <a:gd name="connsiteY1" fmla="*/ 0 h 427533"/>
                <a:gd name="connsiteX2" fmla="*/ 855633 w 855633"/>
                <a:gd name="connsiteY2" fmla="*/ 427533 h 427533"/>
                <a:gd name="connsiteX3" fmla="*/ 0 w 855633"/>
                <a:gd name="connsiteY3" fmla="*/ 427533 h 427533"/>
                <a:gd name="connsiteX4" fmla="*/ 0 w 855633"/>
                <a:gd name="connsiteY4" fmla="*/ 0 h 4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33" h="427533">
                  <a:moveTo>
                    <a:pt x="0" y="0"/>
                  </a:moveTo>
                  <a:lnTo>
                    <a:pt x="855633" y="0"/>
                  </a:lnTo>
                  <a:lnTo>
                    <a:pt x="855633" y="427533"/>
                  </a:lnTo>
                  <a:lnTo>
                    <a:pt x="0" y="4275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sha" pitchFamily="34" charset="-79"/>
                  <a:cs typeface="Gisha" pitchFamily="34" charset="-79"/>
                </a:rPr>
                <a:t>שלב ב'; ארגון השטח ובניית ידע חדש</a:t>
              </a:r>
              <a:endParaRPr lang="he-IL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חץ: מעגלי 8">
              <a:extLst>
                <a:ext uri="{FF2B5EF4-FFF2-40B4-BE49-F238E27FC236}">
                  <a16:creationId xmlns:a16="http://schemas.microsoft.com/office/drawing/2014/main" id="{E5990782-74C9-47C0-B0AF-A69DDCF9D3E8}"/>
                </a:ext>
              </a:extLst>
            </p:cNvPr>
            <p:cNvSpPr/>
            <p:nvPr/>
          </p:nvSpPr>
          <p:spPr>
            <a:xfrm>
              <a:off x="2934014" y="2813069"/>
              <a:ext cx="3151247" cy="1437901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id="{B4F61B9C-89CB-4A0B-AEFB-C67A0470F0A1}"/>
                </a:ext>
              </a:extLst>
            </p:cNvPr>
            <p:cNvSpPr/>
            <p:nvPr/>
          </p:nvSpPr>
          <p:spPr>
            <a:xfrm>
              <a:off x="2412557" y="3321842"/>
              <a:ext cx="3429659" cy="427533"/>
            </a:xfrm>
            <a:custGeom>
              <a:avLst/>
              <a:gdLst>
                <a:gd name="connsiteX0" fmla="*/ 0 w 855633"/>
                <a:gd name="connsiteY0" fmla="*/ 0 h 427533"/>
                <a:gd name="connsiteX1" fmla="*/ 855633 w 855633"/>
                <a:gd name="connsiteY1" fmla="*/ 0 h 427533"/>
                <a:gd name="connsiteX2" fmla="*/ 855633 w 855633"/>
                <a:gd name="connsiteY2" fmla="*/ 427533 h 427533"/>
                <a:gd name="connsiteX3" fmla="*/ 0 w 855633"/>
                <a:gd name="connsiteY3" fmla="*/ 427533 h 427533"/>
                <a:gd name="connsiteX4" fmla="*/ 0 w 855633"/>
                <a:gd name="connsiteY4" fmla="*/ 0 h 4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33" h="427533">
                  <a:moveTo>
                    <a:pt x="0" y="0"/>
                  </a:moveTo>
                  <a:lnTo>
                    <a:pt x="855633" y="0"/>
                  </a:lnTo>
                  <a:lnTo>
                    <a:pt x="855633" y="427533"/>
                  </a:lnTo>
                  <a:lnTo>
                    <a:pt x="0" y="4275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sha" pitchFamily="34" charset="-79"/>
                  <a:cs typeface="Gisha" pitchFamily="34" charset="-79"/>
                </a:rPr>
                <a:t>שלב ג'; הערכת מצב                       ושימת לב למצוקת אנשים</a:t>
              </a:r>
              <a:endParaRPr lang="he-IL" sz="28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BEA6FE82-2469-4476-9008-DAC18C159F59}"/>
                </a:ext>
              </a:extLst>
            </p:cNvPr>
            <p:cNvSpPr/>
            <p:nvPr/>
          </p:nvSpPr>
          <p:spPr>
            <a:xfrm>
              <a:off x="2524841" y="3761627"/>
              <a:ext cx="3151247" cy="15334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A86CFE38-FFB8-4E4F-AECD-664D845BEC81}"/>
                </a:ext>
              </a:extLst>
            </p:cNvPr>
            <p:cNvSpPr/>
            <p:nvPr/>
          </p:nvSpPr>
          <p:spPr>
            <a:xfrm>
              <a:off x="2618551" y="4261614"/>
              <a:ext cx="3463662" cy="427533"/>
            </a:xfrm>
            <a:custGeom>
              <a:avLst/>
              <a:gdLst>
                <a:gd name="connsiteX0" fmla="*/ 0 w 855633"/>
                <a:gd name="connsiteY0" fmla="*/ 0 h 427533"/>
                <a:gd name="connsiteX1" fmla="*/ 855633 w 855633"/>
                <a:gd name="connsiteY1" fmla="*/ 0 h 427533"/>
                <a:gd name="connsiteX2" fmla="*/ 855633 w 855633"/>
                <a:gd name="connsiteY2" fmla="*/ 427533 h 427533"/>
                <a:gd name="connsiteX3" fmla="*/ 0 w 855633"/>
                <a:gd name="connsiteY3" fmla="*/ 427533 h 427533"/>
                <a:gd name="connsiteX4" fmla="*/ 0 w 855633"/>
                <a:gd name="connsiteY4" fmla="*/ 0 h 4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33" h="427533">
                  <a:moveTo>
                    <a:pt x="0" y="0"/>
                  </a:moveTo>
                  <a:lnTo>
                    <a:pt x="855633" y="0"/>
                  </a:lnTo>
                  <a:lnTo>
                    <a:pt x="855633" y="427533"/>
                  </a:lnTo>
                  <a:lnTo>
                    <a:pt x="0" y="4275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sha" pitchFamily="34" charset="-79"/>
                  <a:cs typeface="Gisha" pitchFamily="34" charset="-79"/>
                </a:rPr>
                <a:t>שלב ד'; מענה אופרטיבי                בשלבים קטנים ובונה הצלחות</a:t>
              </a:r>
              <a:endParaRPr lang="he-IL" sz="24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חץ: מעגלי 14">
              <a:extLst>
                <a:ext uri="{FF2B5EF4-FFF2-40B4-BE49-F238E27FC236}">
                  <a16:creationId xmlns:a16="http://schemas.microsoft.com/office/drawing/2014/main" id="{30DA3010-CD75-4907-93EB-798E4DDD99EC}"/>
                </a:ext>
              </a:extLst>
            </p:cNvPr>
            <p:cNvSpPr/>
            <p:nvPr/>
          </p:nvSpPr>
          <p:spPr>
            <a:xfrm>
              <a:off x="2799870" y="4706663"/>
              <a:ext cx="3431263" cy="138671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FF000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id="{1A2032B6-4B66-4175-B9F8-A99879E158A5}"/>
                </a:ext>
              </a:extLst>
            </p:cNvPr>
            <p:cNvSpPr/>
            <p:nvPr/>
          </p:nvSpPr>
          <p:spPr>
            <a:xfrm>
              <a:off x="4084447" y="5086801"/>
              <a:ext cx="855633" cy="427533"/>
            </a:xfrm>
            <a:custGeom>
              <a:avLst/>
              <a:gdLst>
                <a:gd name="connsiteX0" fmla="*/ 0 w 855633"/>
                <a:gd name="connsiteY0" fmla="*/ 0 h 427533"/>
                <a:gd name="connsiteX1" fmla="*/ 855633 w 855633"/>
                <a:gd name="connsiteY1" fmla="*/ 0 h 427533"/>
                <a:gd name="connsiteX2" fmla="*/ 855633 w 855633"/>
                <a:gd name="connsiteY2" fmla="*/ 427533 h 427533"/>
                <a:gd name="connsiteX3" fmla="*/ 0 w 855633"/>
                <a:gd name="connsiteY3" fmla="*/ 427533 h 427533"/>
                <a:gd name="connsiteX4" fmla="*/ 0 w 855633"/>
                <a:gd name="connsiteY4" fmla="*/ 0 h 4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33" h="427533">
                  <a:moveTo>
                    <a:pt x="0" y="0"/>
                  </a:moveTo>
                  <a:lnTo>
                    <a:pt x="855633" y="0"/>
                  </a:lnTo>
                  <a:lnTo>
                    <a:pt x="855633" y="427533"/>
                  </a:lnTo>
                  <a:lnTo>
                    <a:pt x="0" y="4275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000" kern="1200"/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id="{060C444C-7306-43D0-9ED6-4F35AA0BCE8C}"/>
                </a:ext>
              </a:extLst>
            </p:cNvPr>
            <p:cNvSpPr/>
            <p:nvPr/>
          </p:nvSpPr>
          <p:spPr>
            <a:xfrm>
              <a:off x="3038927" y="5106310"/>
              <a:ext cx="2796552" cy="427533"/>
            </a:xfrm>
            <a:custGeom>
              <a:avLst/>
              <a:gdLst>
                <a:gd name="connsiteX0" fmla="*/ 0 w 855633"/>
                <a:gd name="connsiteY0" fmla="*/ 0 h 427533"/>
                <a:gd name="connsiteX1" fmla="*/ 855633 w 855633"/>
                <a:gd name="connsiteY1" fmla="*/ 0 h 427533"/>
                <a:gd name="connsiteX2" fmla="*/ 855633 w 855633"/>
                <a:gd name="connsiteY2" fmla="*/ 427533 h 427533"/>
                <a:gd name="connsiteX3" fmla="*/ 0 w 855633"/>
                <a:gd name="connsiteY3" fmla="*/ 427533 h 427533"/>
                <a:gd name="connsiteX4" fmla="*/ 0 w 855633"/>
                <a:gd name="connsiteY4" fmla="*/ 0 h 4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33" h="427533">
                  <a:moveTo>
                    <a:pt x="0" y="0"/>
                  </a:moveTo>
                  <a:lnTo>
                    <a:pt x="855633" y="0"/>
                  </a:lnTo>
                  <a:lnTo>
                    <a:pt x="855633" y="427533"/>
                  </a:lnTo>
                  <a:lnTo>
                    <a:pt x="0" y="42753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sha" pitchFamily="34" charset="-79"/>
                  <a:cs typeface="Gisha" pitchFamily="34" charset="-79"/>
                </a:rPr>
                <a:t>שלב ה';  היום שאחרי</a:t>
              </a:r>
            </a:p>
          </p:txBody>
        </p:sp>
      </p:grpSp>
      <p:pic>
        <p:nvPicPr>
          <p:cNvPr id="36" name="Picture 14" descr="תוצאת תמונה עבור אסון הכרמל תמונות">
            <a:extLst>
              <a:ext uri="{FF2B5EF4-FFF2-40B4-BE49-F238E27FC236}">
                <a16:creationId xmlns:a16="http://schemas.microsoft.com/office/drawing/2014/main" id="{6E802A8C-F82B-47AE-A823-80D2041D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803">
            <a:off x="182743" y="2866066"/>
            <a:ext cx="3534144" cy="1349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תוצאת תמונה עבור אסון הכרמל תמונות">
            <a:extLst>
              <a:ext uri="{FF2B5EF4-FFF2-40B4-BE49-F238E27FC236}">
                <a16:creationId xmlns:a16="http://schemas.microsoft.com/office/drawing/2014/main" id="{C74EFC18-E3E2-4EA4-8928-4EA4CD74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803">
            <a:off x="186504" y="151129"/>
            <a:ext cx="2394656" cy="1435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תוצאת תמונה עבור אסון הכרמל תמונות">
            <a:extLst>
              <a:ext uri="{FF2B5EF4-FFF2-40B4-BE49-F238E27FC236}">
                <a16:creationId xmlns:a16="http://schemas.microsoft.com/office/drawing/2014/main" id="{FD7AA17A-300A-4000-96CF-A552D235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803">
            <a:off x="182742" y="4272199"/>
            <a:ext cx="3606449" cy="1301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תוצאת תמונה עבור אסון הכרמל תמונות">
            <a:extLst>
              <a:ext uri="{FF2B5EF4-FFF2-40B4-BE49-F238E27FC236}">
                <a16:creationId xmlns:a16="http://schemas.microsoft.com/office/drawing/2014/main" id="{C42A5958-9379-474B-A9FA-D825A0F5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803">
            <a:off x="182743" y="5629858"/>
            <a:ext cx="3606451" cy="1268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תוצאת תמונה עבור אסון הכרמל תמונות">
            <a:extLst>
              <a:ext uri="{FF2B5EF4-FFF2-40B4-BE49-F238E27FC236}">
                <a16:creationId xmlns:a16="http://schemas.microsoft.com/office/drawing/2014/main" id="{1E613F86-1567-4926-9540-FFFCD7D7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803">
            <a:off x="182743" y="1577276"/>
            <a:ext cx="3534142" cy="1232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7B9C474-D5DC-4316-9640-5EEC9376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15BD-D801-4FDC-8FC4-98B2B8396981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11" name="מציין מיקום של כותרת תחתונה 10">
            <a:extLst>
              <a:ext uri="{FF2B5EF4-FFF2-40B4-BE49-F238E27FC236}">
                <a16:creationId xmlns:a16="http://schemas.microsoft.com/office/drawing/2014/main" id="{FF4FFEFD-D2BE-4963-86A7-EC42C6A2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167374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FE47BC0-A6AB-43BD-8136-0D190F45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" y="0"/>
            <a:ext cx="9144000" cy="6858000"/>
          </a:xfrm>
          <a:prstGeom prst="rect">
            <a:avLst/>
          </a:prstGeom>
        </p:spPr>
      </p:pic>
      <p:pic>
        <p:nvPicPr>
          <p:cNvPr id="29" name="Picture 4" descr="תמונה קשורה">
            <a:extLst>
              <a:ext uri="{FF2B5EF4-FFF2-40B4-BE49-F238E27FC236}">
                <a16:creationId xmlns:a16="http://schemas.microsoft.com/office/drawing/2014/main" id="{A165C306-5F2E-436A-8B42-CA399F92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701469" cy="34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75269" y="3068960"/>
            <a:ext cx="8661227" cy="25922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השאלה הגדולה ? איך בונים מענה רלבנטי לאירוע חדש </a:t>
            </a:r>
            <a:endParaRPr lang="he-IL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מי,  הגורמים המקצועיים לקבלת תמונת המצב הראשונית?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   (אירוע השריפה בחיפה לעומת האירוע </a:t>
            </a:r>
            <a:r>
              <a:rPr lang="he-I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בקז"ן</a:t>
            </a: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חשיבות </a:t>
            </a:r>
            <a:r>
              <a:rPr lang="he-IL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למימד</a:t>
            </a: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 הזמן שעבר מתחילת האירוע !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מה עושים הכי דחוף ? מה עושים לפני מה 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איך מעדכנים את הידע החדש בתנאי אי וודאות 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3DE33-937E-450D-949D-310469B4D874}"/>
              </a:ext>
            </a:extLst>
          </p:cNvPr>
          <p:cNvSpPr txBox="1"/>
          <p:nvPr/>
        </p:nvSpPr>
        <p:spPr>
          <a:xfrm>
            <a:off x="45279" y="116632"/>
            <a:ext cx="91352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שלב א; הבנת תמונת מצב בסביבה כאוטית;</a:t>
            </a:r>
            <a:endParaRPr lang="he-IL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גרפיקה 10" descr="קבוצה">
            <a:extLst>
              <a:ext uri="{FF2B5EF4-FFF2-40B4-BE49-F238E27FC236}">
                <a16:creationId xmlns:a16="http://schemas.microsoft.com/office/drawing/2014/main" id="{5E71D8EA-1D36-4F0A-BE15-558E2DA5F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1971" y="2329939"/>
            <a:ext cx="1352249" cy="797622"/>
          </a:xfrm>
          <a:prstGeom prst="rect">
            <a:avLst/>
          </a:prstGeom>
        </p:spPr>
      </p:pic>
      <p:pic>
        <p:nvPicPr>
          <p:cNvPr id="13" name="גרפיקה 12" descr="שני גברים">
            <a:extLst>
              <a:ext uri="{FF2B5EF4-FFF2-40B4-BE49-F238E27FC236}">
                <a16:creationId xmlns:a16="http://schemas.microsoft.com/office/drawing/2014/main" id="{61119B0D-D6AD-4713-996E-74DE89AA8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04" y="2315807"/>
            <a:ext cx="1352249" cy="797622"/>
          </a:xfrm>
          <a:prstGeom prst="rect">
            <a:avLst/>
          </a:prstGeom>
        </p:spPr>
      </p:pic>
      <p:pic>
        <p:nvPicPr>
          <p:cNvPr id="15" name="גרפיקה 14" descr="מורה">
            <a:extLst>
              <a:ext uri="{FF2B5EF4-FFF2-40B4-BE49-F238E27FC236}">
                <a16:creationId xmlns:a16="http://schemas.microsoft.com/office/drawing/2014/main" id="{493FCEE3-B684-4659-8121-32F901469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0900" y="2276873"/>
            <a:ext cx="1352249" cy="797622"/>
          </a:xfrm>
          <a:prstGeom prst="rect">
            <a:avLst/>
          </a:prstGeom>
        </p:spPr>
      </p:pic>
      <p:pic>
        <p:nvPicPr>
          <p:cNvPr id="17" name="גרפיקה 16" descr="אדם בכיסא גלגלים">
            <a:extLst>
              <a:ext uri="{FF2B5EF4-FFF2-40B4-BE49-F238E27FC236}">
                <a16:creationId xmlns:a16="http://schemas.microsoft.com/office/drawing/2014/main" id="{208D89A3-A1DE-4534-817F-87CF6884C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0563" y="2315807"/>
            <a:ext cx="1352249" cy="797622"/>
          </a:xfrm>
          <a:prstGeom prst="rect">
            <a:avLst/>
          </a:prstGeom>
        </p:spPr>
      </p:pic>
      <p:pic>
        <p:nvPicPr>
          <p:cNvPr id="19" name="גרפיקה 18" descr="החלפת חיתול">
            <a:extLst>
              <a:ext uri="{FF2B5EF4-FFF2-40B4-BE49-F238E27FC236}">
                <a16:creationId xmlns:a16="http://schemas.microsoft.com/office/drawing/2014/main" id="{A1FAE640-F69D-478A-B044-D43B8F145A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31623" y="2282500"/>
            <a:ext cx="1523603" cy="898695"/>
          </a:xfrm>
          <a:prstGeom prst="rect">
            <a:avLst/>
          </a:prstGeom>
        </p:spPr>
      </p:pic>
      <p:pic>
        <p:nvPicPr>
          <p:cNvPr id="21" name="גרפיקה 20" descr="ריצה">
            <a:extLst>
              <a:ext uri="{FF2B5EF4-FFF2-40B4-BE49-F238E27FC236}">
                <a16:creationId xmlns:a16="http://schemas.microsoft.com/office/drawing/2014/main" id="{7EF073E7-F54D-46D4-997C-E8D7653ED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47838" y="2290226"/>
            <a:ext cx="1352249" cy="797622"/>
          </a:xfrm>
          <a:prstGeom prst="rect">
            <a:avLst/>
          </a:prstGeom>
        </p:spPr>
      </p:pic>
      <p:pic>
        <p:nvPicPr>
          <p:cNvPr id="23" name="גרפיקה 22" descr="אדם עם מקל הליכה">
            <a:extLst>
              <a:ext uri="{FF2B5EF4-FFF2-40B4-BE49-F238E27FC236}">
                <a16:creationId xmlns:a16="http://schemas.microsoft.com/office/drawing/2014/main" id="{BB2660F3-8E94-4B14-BC74-EE27181F6F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08895" y="2276872"/>
            <a:ext cx="1523603" cy="898695"/>
          </a:xfrm>
          <a:prstGeom prst="rect">
            <a:avLst/>
          </a:prstGeom>
        </p:spPr>
      </p:pic>
      <p:pic>
        <p:nvPicPr>
          <p:cNvPr id="25" name="גרפיקה 24" descr="משפחה עם שני ילדים">
            <a:extLst>
              <a:ext uri="{FF2B5EF4-FFF2-40B4-BE49-F238E27FC236}">
                <a16:creationId xmlns:a16="http://schemas.microsoft.com/office/drawing/2014/main" id="{077345EB-77D6-4C0E-AB9D-0167A341D0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94616" y="2351778"/>
            <a:ext cx="1352249" cy="797622"/>
          </a:xfrm>
          <a:prstGeom prst="rect">
            <a:avLst/>
          </a:prstGeom>
        </p:spPr>
      </p:pic>
      <p:sp>
        <p:nvSpPr>
          <p:cNvPr id="26" name="גל כפול 25">
            <a:extLst>
              <a:ext uri="{FF2B5EF4-FFF2-40B4-BE49-F238E27FC236}">
                <a16:creationId xmlns:a16="http://schemas.microsoft.com/office/drawing/2014/main" id="{DD9292F8-8C9F-47B0-B961-AF0C4296E4A5}"/>
              </a:ext>
            </a:extLst>
          </p:cNvPr>
          <p:cNvSpPr/>
          <p:nvPr/>
        </p:nvSpPr>
        <p:spPr>
          <a:xfrm>
            <a:off x="611560" y="836712"/>
            <a:ext cx="8587502" cy="1435763"/>
          </a:xfrm>
          <a:prstGeom prst="doubleWave">
            <a:avLst>
              <a:gd name="adj1" fmla="val 6250"/>
              <a:gd name="adj2" fmla="val -5621"/>
            </a:avLst>
          </a:prstGeom>
          <a:solidFill>
            <a:schemeClr val="accent1">
              <a:alpha val="2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הנחת עבודה ; </a:t>
            </a:r>
          </a:p>
          <a:p>
            <a:pPr lvl="0"/>
            <a:r>
              <a:rPr lang="he-I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תמונת המציאות המדויקת – לא ידועה!</a:t>
            </a:r>
          </a:p>
          <a:p>
            <a:pPr lvl="0"/>
            <a:r>
              <a:rPr lang="he-I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יש ריבוי כוחות בשטח שאין עליהם מידע!</a:t>
            </a: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C29EBBE-5A46-42F3-A6FA-C2C71C90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633C-0F3F-4E16-8E42-F7ABD6122A16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D72DA38-194F-411A-B66F-30E40130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ניצב </a:t>
            </a:r>
            <a:r>
              <a:rPr lang="he-IL" dirty="0" err="1"/>
              <a:t>דימ</a:t>
            </a:r>
            <a:r>
              <a:rPr lang="he-IL" dirty="0"/>
              <a:t>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100483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7E8299A9-A571-4CB6-8BFB-5EF0EF09B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9089345"/>
              </p:ext>
            </p:extLst>
          </p:nvPr>
        </p:nvGraphicFramePr>
        <p:xfrm>
          <a:off x="505576" y="2644577"/>
          <a:ext cx="46805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מחבר חץ ישר 6"/>
          <p:cNvCxnSpPr>
            <a:cxnSpLocks/>
          </p:cNvCxnSpPr>
          <p:nvPr/>
        </p:nvCxnSpPr>
        <p:spPr>
          <a:xfrm flipV="1">
            <a:off x="2699792" y="3429000"/>
            <a:ext cx="329397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>
            <a:cxnSpLocks/>
          </p:cNvCxnSpPr>
          <p:nvPr/>
        </p:nvCxnSpPr>
        <p:spPr>
          <a:xfrm>
            <a:off x="3345497" y="4617082"/>
            <a:ext cx="13705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cxnSpLocks/>
          </p:cNvCxnSpPr>
          <p:nvPr/>
        </p:nvCxnSpPr>
        <p:spPr>
          <a:xfrm>
            <a:off x="3851920" y="5229200"/>
            <a:ext cx="1334176" cy="523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17892" y="-27384"/>
            <a:ext cx="8346596" cy="758952"/>
          </a:xfrm>
        </p:spPr>
        <p:txBody>
          <a:bodyPr>
            <a:noAutofit/>
          </a:bodyPr>
          <a:lstStyle/>
          <a:p>
            <a:pPr algn="r"/>
            <a:r>
              <a:rPr lang="he-IL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שלב ב'; ארגון השטח ובניית ידע חדש</a:t>
            </a:r>
          </a:p>
        </p:txBody>
      </p:sp>
      <p:sp>
        <p:nvSpPr>
          <p:cNvPr id="1029" name="מלבן 1028"/>
          <p:cNvSpPr/>
          <p:nvPr/>
        </p:nvSpPr>
        <p:spPr>
          <a:xfrm>
            <a:off x="5710691" y="3028310"/>
            <a:ext cx="284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האזור הנגוע</a:t>
            </a:r>
          </a:p>
        </p:txBody>
      </p:sp>
      <p:sp>
        <p:nvSpPr>
          <p:cNvPr id="1030" name="מלבן 1029"/>
          <p:cNvSpPr/>
          <p:nvPr/>
        </p:nvSpPr>
        <p:spPr>
          <a:xfrm>
            <a:off x="4572000" y="4365104"/>
            <a:ext cx="4536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מעגל תנועה פנימה והחוצה </a:t>
            </a:r>
          </a:p>
        </p:txBody>
      </p:sp>
      <p:sp>
        <p:nvSpPr>
          <p:cNvPr id="1031" name="מלבן 1030"/>
          <p:cNvSpPr/>
          <p:nvPr/>
        </p:nvSpPr>
        <p:spPr>
          <a:xfrm>
            <a:off x="4911726" y="5482097"/>
            <a:ext cx="408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המעגל הרחוק המשפיע                על שני המעגלים</a:t>
            </a:r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גל כפול 11">
            <a:extLst>
              <a:ext uri="{FF2B5EF4-FFF2-40B4-BE49-F238E27FC236}">
                <a16:creationId xmlns:a16="http://schemas.microsoft.com/office/drawing/2014/main" id="{59B5BF33-0562-43CA-8BA5-0CE4907B80AF}"/>
              </a:ext>
            </a:extLst>
          </p:cNvPr>
          <p:cNvSpPr/>
          <p:nvPr/>
        </p:nvSpPr>
        <p:spPr>
          <a:xfrm>
            <a:off x="107504" y="904746"/>
            <a:ext cx="8963752" cy="1739831"/>
          </a:xfrm>
          <a:prstGeom prst="doubleWave">
            <a:avLst>
              <a:gd name="adj1" fmla="val 6250"/>
              <a:gd name="adj2" fmla="val -5621"/>
            </a:avLst>
          </a:prstGeom>
          <a:solidFill>
            <a:schemeClr val="accent1">
              <a:alpha val="2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הנחת עבודה 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יצירת גבולות למערכת האירוע / לייצר מנגנוני שליטה.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ארגון השטח למעגלי עבודה בשליטה פיקודית מרוכזת.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למידה תוך כדי תנועה.  </a:t>
            </a:r>
          </a:p>
          <a:p>
            <a:pPr lvl="0"/>
            <a:endParaRPr lang="he-IL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1808710-91AB-44F2-8CD9-B24A0E4B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3CE-63B2-4132-B993-1F8AF6A21657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8ECEC8-9955-47A6-BD84-B9336352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1714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16A25A7-0210-4D1C-B859-DBF5DA571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0"/>
            <a:ext cx="9144000" cy="6858000"/>
          </a:xfrm>
          <a:prstGeom prst="rect">
            <a:avLst/>
          </a:prstGeom>
        </p:spPr>
      </p:pic>
      <p:pic>
        <p:nvPicPr>
          <p:cNvPr id="15" name="תמונה 14" descr="תמונה שמכילה כביש, מכונית, נהיגה, עץ&#10;&#10;תיאור שנוצר ברמת מהימנות גבוהה מאוד">
            <a:extLst>
              <a:ext uri="{FF2B5EF4-FFF2-40B4-BE49-F238E27FC236}">
                <a16:creationId xmlns:a16="http://schemas.microsoft.com/office/drawing/2014/main" id="{572A1D77-3C7A-4DDA-AA0D-49A99C949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7" y="1078690"/>
            <a:ext cx="7277053" cy="479858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C34A0-3882-4E4A-AC45-767CE7001911}"/>
              </a:ext>
            </a:extLst>
          </p:cNvPr>
          <p:cNvSpPr txBox="1"/>
          <p:nvPr/>
        </p:nvSpPr>
        <p:spPr>
          <a:xfrm>
            <a:off x="323528" y="116632"/>
            <a:ext cx="8587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+mj-ea"/>
                <a:cs typeface="Gisha" pitchFamily="34" charset="-79"/>
              </a:rPr>
              <a:t>שלב ג; הערכת מצב ושימת לב למצוקת אנשים;</a:t>
            </a:r>
            <a:endParaRPr lang="he-IL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CB669B8-688E-49CB-A94D-FE714520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8F2-BDB6-4801-9036-B3BC1969356F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4590A6A-B27E-44AE-8B0E-D9972D7C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837BCB9E-7926-40A6-8484-0FBA08E5E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853999"/>
              </p:ext>
            </p:extLst>
          </p:nvPr>
        </p:nvGraphicFramePr>
        <p:xfrm>
          <a:off x="467544" y="1052736"/>
          <a:ext cx="9937104" cy="435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A6B5BE-331E-4C05-8BA8-9A803E23F103}"/>
              </a:ext>
            </a:extLst>
          </p:cNvPr>
          <p:cNvSpPr txBox="1"/>
          <p:nvPr/>
        </p:nvSpPr>
        <p:spPr>
          <a:xfrm>
            <a:off x="899592" y="5718164"/>
            <a:ext cx="7956527" cy="830997"/>
          </a:xfrm>
          <a:prstGeom prst="rect">
            <a:avLst/>
          </a:prstGeom>
          <a:solidFill>
            <a:schemeClr val="bg1">
              <a:alpha val="35000"/>
            </a:schemeClr>
          </a:solidFill>
          <a:scene3d>
            <a:camera prst="perspectiveLeft"/>
            <a:lightRig rig="threePt" dir="t"/>
          </a:scene3d>
        </p:spPr>
        <p:txBody>
          <a:bodyPr wrap="square" rtlCol="1">
            <a:spAutoFit/>
          </a:bodyPr>
          <a:lstStyle/>
          <a:p>
            <a:r>
              <a:rPr lang="he-IL" sz="2400" b="1" dirty="0"/>
              <a:t>וְאִם יִתְקְפוֹ הָאֶחָד הַשְּׁנַיִם יַעַמְדוּ נֶגְדּוֹ  / ְהַחוּט הַמְשֻׁלָּשׁ לֹא בִמְהֵרָה יִנָּתֵק".</a:t>
            </a:r>
          </a:p>
          <a:p>
            <a:r>
              <a:rPr lang="he-IL" sz="2400" b="1" dirty="0"/>
              <a:t>קהלת ד' </a:t>
            </a:r>
            <a:r>
              <a:rPr lang="he-IL" sz="2400" b="1" dirty="0" err="1"/>
              <a:t>יב</a:t>
            </a:r>
            <a:r>
              <a:rPr lang="he-IL" sz="2400" b="1" dirty="0"/>
              <a:t>'  </a:t>
            </a:r>
          </a:p>
        </p:txBody>
      </p:sp>
    </p:spTree>
    <p:extLst>
      <p:ext uri="{BB962C8B-B14F-4D97-AF65-F5344CB8AC3E}">
        <p14:creationId xmlns:p14="http://schemas.microsoft.com/office/powerpoint/2010/main" val="161119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ABE256A-FAB5-42B6-A6A8-D45658F5B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784976" cy="1005138"/>
          </a:xfrm>
        </p:spPr>
        <p:txBody>
          <a:bodyPr>
            <a:noAutofit/>
          </a:bodyPr>
          <a:lstStyle/>
          <a:p>
            <a:pPr algn="r"/>
            <a:r>
              <a:rPr lang="he-IL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ש' ד'- </a:t>
            </a:r>
            <a:r>
              <a:rPr lang="he-IL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מענה אופרטיבי בשלבים קטנים ובונה הצלחות</a:t>
            </a:r>
            <a:endParaRPr lang="he-IL" sz="2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95536" y="3129133"/>
            <a:ext cx="817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endParaRPr lang="he-IL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1037B9-796E-4A50-987C-75428A23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144E-2A7B-4012-878F-8A3E28C498AA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5B5D63E-3CC9-4BA9-ACDA-C663AFC0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pic>
        <p:nvPicPr>
          <p:cNvPr id="10" name="תמונה 9" descr="תמונה שמכילה עצור, חוץ, עץ&#10;&#10;תיאור שנוצר ברמת מהימנות גבוהה">
            <a:extLst>
              <a:ext uri="{FF2B5EF4-FFF2-40B4-BE49-F238E27FC236}">
                <a16:creationId xmlns:a16="http://schemas.microsoft.com/office/drawing/2014/main" id="{EDB3519D-8344-4671-A6EA-22A5271A8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904492"/>
            <a:ext cx="5272554" cy="5332820"/>
          </a:xfrm>
          <a:prstGeom prst="rect">
            <a:avLst/>
          </a:prstGeom>
          <a:effectLst>
            <a:glow rad="1905000">
              <a:schemeClr val="accent1">
                <a:alpha val="4000"/>
              </a:schemeClr>
            </a:glow>
          </a:effectLst>
        </p:spPr>
      </p:pic>
      <p:pic>
        <p:nvPicPr>
          <p:cNvPr id="11" name="תמונה 10" descr="תמונה שמכילה עצור, חוץ, עץ&#10;&#10;תיאור שנוצר ברמת מהימנות גבוהה">
            <a:extLst>
              <a:ext uri="{FF2B5EF4-FFF2-40B4-BE49-F238E27FC236}">
                <a16:creationId xmlns:a16="http://schemas.microsoft.com/office/drawing/2014/main" id="{F5674CE6-5399-4C02-B5B3-8C967A56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4" y="1072164"/>
            <a:ext cx="5272554" cy="5332820"/>
          </a:xfrm>
          <a:prstGeom prst="rect">
            <a:avLst/>
          </a:prstGeom>
          <a:effectLst>
            <a:glow rad="1905000">
              <a:schemeClr val="accent1">
                <a:alpha val="4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D1F65417-FBC8-41D0-A3DB-986ABEF2C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331021"/>
              </p:ext>
            </p:extLst>
          </p:nvPr>
        </p:nvGraphicFramePr>
        <p:xfrm>
          <a:off x="3689" y="1340768"/>
          <a:ext cx="9140311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545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053BDA13-A8A8-4B9C-A7BB-F38202CE5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7" name="מציין מיקום תוכן 2">
            <a:extLst>
              <a:ext uri="{FF2B5EF4-FFF2-40B4-BE49-F238E27FC236}">
                <a16:creationId xmlns:a16="http://schemas.microsoft.com/office/drawing/2014/main" id="{B752F864-529F-430A-B5D3-25E566CA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767" y="1124744"/>
            <a:ext cx="7859713" cy="4392613"/>
          </a:xfrm>
        </p:spPr>
        <p:txBody>
          <a:bodyPr>
            <a:normAutofit/>
          </a:bodyPr>
          <a:lstStyle/>
          <a:p>
            <a:r>
              <a:rPr lang="he-IL" altLang="he-IL" sz="3200" b="1" dirty="0"/>
              <a:t>לוחם וקצין בגולני </a:t>
            </a:r>
          </a:p>
          <a:p>
            <a:pPr eaLnBrk="1" hangingPunct="1"/>
            <a:r>
              <a:rPr lang="he-IL" altLang="he-IL" sz="3200" b="1" dirty="0"/>
              <a:t>קצין ומפקד במג"ב / משטרת ישראל</a:t>
            </a:r>
          </a:p>
          <a:p>
            <a:pPr eaLnBrk="1" hangingPunct="1"/>
            <a:r>
              <a:rPr lang="he-IL" altLang="he-IL" sz="3200" b="1" dirty="0"/>
              <a:t>מפקד משמר הגבול</a:t>
            </a:r>
          </a:p>
          <a:p>
            <a:pPr eaLnBrk="1" hangingPunct="1"/>
            <a:r>
              <a:rPr lang="he-IL" altLang="he-IL" sz="3200" b="1" dirty="0"/>
              <a:t>מפקד מחוז ש"י </a:t>
            </a:r>
          </a:p>
          <a:p>
            <a:pPr eaLnBrk="1" hangingPunct="1"/>
            <a:r>
              <a:rPr lang="he-IL" altLang="he-IL" sz="3200" b="1" dirty="0"/>
              <a:t>מפקד מחוז חוף</a:t>
            </a:r>
          </a:p>
          <a:p>
            <a:pPr eaLnBrk="1" hangingPunct="1"/>
            <a:r>
              <a:rPr lang="he-IL" altLang="he-IL" sz="3200" b="1" dirty="0"/>
              <a:t>תואר שני ב</a:t>
            </a:r>
          </a:p>
          <a:p>
            <a:pPr eaLnBrk="1" hangingPunct="1"/>
            <a:r>
              <a:rPr lang="he-IL" altLang="he-IL" sz="3200" b="1" dirty="0"/>
              <a:t>נשוי ל דורית ואב ל 3 ילדים.  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EA7491A-417C-4A8F-A406-7874247B1811}"/>
              </a:ext>
            </a:extLst>
          </p:cNvPr>
          <p:cNvSpPr txBox="1">
            <a:spLocks/>
          </p:cNvSpPr>
          <p:nvPr/>
        </p:nvSpPr>
        <p:spPr>
          <a:xfrm>
            <a:off x="6084168" y="-243408"/>
            <a:ext cx="2721504" cy="1239315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6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מי אני ?  </a:t>
            </a:r>
            <a:endParaRPr lang="he-IL" sz="5400" b="1" u="sng" dirty="0">
              <a:solidFill>
                <a:schemeClr val="accent6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D7C7367-B397-4706-A848-92F854CC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3F2A-B614-4716-A2D8-44B84F344DF6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D9AA532-E699-4650-843A-C6ADBF0F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4" name="מסגרת 3">
            <a:extLst>
              <a:ext uri="{FF2B5EF4-FFF2-40B4-BE49-F238E27FC236}">
                <a16:creationId xmlns:a16="http://schemas.microsoft.com/office/drawing/2014/main" id="{E1EE9794-D011-467A-BF0D-BEC0527F0AEF}"/>
              </a:ext>
            </a:extLst>
          </p:cNvPr>
          <p:cNvSpPr/>
          <p:nvPr/>
        </p:nvSpPr>
        <p:spPr>
          <a:xfrm>
            <a:off x="304800" y="1470191"/>
            <a:ext cx="2592288" cy="4158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תמונה </a:t>
            </a:r>
          </a:p>
        </p:txBody>
      </p:sp>
    </p:spTree>
    <p:extLst>
      <p:ext uri="{BB962C8B-B14F-4D97-AF65-F5344CB8AC3E}">
        <p14:creationId xmlns:p14="http://schemas.microsoft.com/office/powerpoint/2010/main" val="10279190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43462A8-0D79-42B3-BE20-168373AF6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2" y="0"/>
            <a:ext cx="9144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43808" y="124580"/>
            <a:ext cx="6136360" cy="758952"/>
          </a:xfrm>
        </p:spPr>
        <p:txBody>
          <a:bodyPr>
            <a:noAutofit/>
          </a:bodyPr>
          <a:lstStyle/>
          <a:p>
            <a:pPr algn="r"/>
            <a:r>
              <a:rPr lang="he-IL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שלב ה'- היום שאחרי ;</a:t>
            </a:r>
          </a:p>
        </p:txBody>
      </p:sp>
      <p:sp>
        <p:nvSpPr>
          <p:cNvPr id="10" name="מלבן 9"/>
          <p:cNvSpPr/>
          <p:nvPr/>
        </p:nvSpPr>
        <p:spPr>
          <a:xfrm>
            <a:off x="354849" y="4509120"/>
            <a:ext cx="817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endParaRPr lang="he-IL" dirty="0"/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605C5DC-8490-40DE-9AED-76E19165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4883-5BF9-48AF-BB46-386F3037E7EF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456128B-FC2D-4BD7-AC3E-5D931625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pic>
        <p:nvPicPr>
          <p:cNvPr id="7" name="תמונה 6" descr="תמונה שמכילה ישיבה, מקורה, מוסיקה&#10;&#10;תיאור שנוצר ברמת מהימנות גבוהה">
            <a:extLst>
              <a:ext uri="{FF2B5EF4-FFF2-40B4-BE49-F238E27FC236}">
                <a16:creationId xmlns:a16="http://schemas.microsoft.com/office/drawing/2014/main" id="{AE723DC4-5A77-44AA-98F1-A8AE5064A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394">
            <a:off x="6036212" y="1068487"/>
            <a:ext cx="3167844" cy="2111896"/>
          </a:xfrm>
          <a:prstGeom prst="rect">
            <a:avLst/>
          </a:prstGeom>
        </p:spPr>
      </p:pic>
      <p:pic>
        <p:nvPicPr>
          <p:cNvPr id="9" name="תמונה 8" descr="תמונה שמכילה חוץ, קרקע, שמים, רכבת&#10;&#10;תיאור שנוצר ברמת מהימנות גבוהה מאוד">
            <a:extLst>
              <a:ext uri="{FF2B5EF4-FFF2-40B4-BE49-F238E27FC236}">
                <a16:creationId xmlns:a16="http://schemas.microsoft.com/office/drawing/2014/main" id="{369C6573-2650-4499-BE07-D72B2FA4E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794">
            <a:off x="4774513" y="2354863"/>
            <a:ext cx="3810000" cy="2857500"/>
          </a:xfrm>
          <a:prstGeom prst="rect">
            <a:avLst/>
          </a:prstGeom>
        </p:spPr>
      </p:pic>
      <p:pic>
        <p:nvPicPr>
          <p:cNvPr id="15" name="תמונה 14" descr="תמונה שמכילה כביש, מכונית, נהיגה, עץ&#10;&#10;תיאור שנוצר ברמת מהימנות גבוהה מאוד">
            <a:extLst>
              <a:ext uri="{FF2B5EF4-FFF2-40B4-BE49-F238E27FC236}">
                <a16:creationId xmlns:a16="http://schemas.microsoft.com/office/drawing/2014/main" id="{F7E301D0-325F-4BA9-A474-B137A3999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878">
            <a:off x="4980387" y="4123583"/>
            <a:ext cx="3810000" cy="2857500"/>
          </a:xfrm>
          <a:prstGeom prst="rect">
            <a:avLst/>
          </a:prstGeom>
        </p:spPr>
      </p:pic>
      <p:pic>
        <p:nvPicPr>
          <p:cNvPr id="17" name="תמונה 16" descr="תמונה שמכילה מקורה, בגדים&#10;&#10;תיאור שנוצר ברמת מהימנות גבוהה">
            <a:extLst>
              <a:ext uri="{FF2B5EF4-FFF2-40B4-BE49-F238E27FC236}">
                <a16:creationId xmlns:a16="http://schemas.microsoft.com/office/drawing/2014/main" id="{8D289EFE-201D-408A-BD37-455A547724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180">
            <a:off x="3710058" y="4090824"/>
            <a:ext cx="3531540" cy="2199694"/>
          </a:xfrm>
          <a:prstGeom prst="rect">
            <a:avLst/>
          </a:prstGeom>
        </p:spPr>
      </p:pic>
      <p:pic>
        <p:nvPicPr>
          <p:cNvPr id="19" name="תמונה 18" descr="תמונה שמכילה עצור, חוץ, עץ&#10;&#10;תיאור שנוצר ברמת מהימנות גבוהה">
            <a:extLst>
              <a:ext uri="{FF2B5EF4-FFF2-40B4-BE49-F238E27FC236}">
                <a16:creationId xmlns:a16="http://schemas.microsoft.com/office/drawing/2014/main" id="{0971CBCA-73E4-4278-B312-6AD489CD0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670">
            <a:off x="326126" y="3025035"/>
            <a:ext cx="5852160" cy="3291840"/>
          </a:xfrm>
          <a:prstGeom prst="rect">
            <a:avLst/>
          </a:prstGeom>
        </p:spPr>
      </p:pic>
      <p:pic>
        <p:nvPicPr>
          <p:cNvPr id="21" name="תמונה 20" descr="תמונה שמכילה חוץ, עץ, שמים, שקיעה&#10;&#10;תיאור שנוצר ברמת מהימנות גבוהה מאוד">
            <a:extLst>
              <a:ext uri="{FF2B5EF4-FFF2-40B4-BE49-F238E27FC236}">
                <a16:creationId xmlns:a16="http://schemas.microsoft.com/office/drawing/2014/main" id="{3D585BAE-8005-4EDB-ADE1-E75B38577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8" y="1061723"/>
            <a:ext cx="6096000" cy="4572000"/>
          </a:xfrm>
          <a:prstGeom prst="rect">
            <a:avLst/>
          </a:prstGeom>
        </p:spPr>
      </p:pic>
      <p:graphicFrame>
        <p:nvGraphicFramePr>
          <p:cNvPr id="22" name="דיאגרמה 21">
            <a:extLst>
              <a:ext uri="{FF2B5EF4-FFF2-40B4-BE49-F238E27FC236}">
                <a16:creationId xmlns:a16="http://schemas.microsoft.com/office/drawing/2014/main" id="{CA5DC7E1-DD7F-49E0-84BB-61F728633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974920"/>
              </p:ext>
            </p:extLst>
          </p:nvPr>
        </p:nvGraphicFramePr>
        <p:xfrm>
          <a:off x="453962" y="881096"/>
          <a:ext cx="5486190" cy="614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0659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C9A1F80-54C2-4F83-ADD5-47E2E67C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096" y="260648"/>
            <a:ext cx="8534400" cy="1152128"/>
          </a:xfrm>
        </p:spPr>
        <p:txBody>
          <a:bodyPr>
            <a:noAutofit/>
          </a:bodyPr>
          <a:lstStyle/>
          <a:p>
            <a:pPr algn="r"/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פיקוד</a:t>
            </a: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, </a:t>
            </a:r>
            <a:r>
              <a:rPr lang="he-IL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מנהיגות</a:t>
            </a: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, </a:t>
            </a:r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ניהול</a:t>
            </a: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ומה שביניהם...</a:t>
            </a:r>
            <a:b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</a:b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בנימה אישית ;</a:t>
            </a:r>
          </a:p>
        </p:txBody>
      </p:sp>
      <p:graphicFrame>
        <p:nvGraphicFramePr>
          <p:cNvPr id="22" name="מציין מיקום תוכן 21">
            <a:extLst>
              <a:ext uri="{FF2B5EF4-FFF2-40B4-BE49-F238E27FC236}">
                <a16:creationId xmlns:a16="http://schemas.microsoft.com/office/drawing/2014/main" id="{0979B99A-792C-4F4E-A24F-6136D4AABE8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4739588"/>
              </p:ext>
            </p:extLst>
          </p:nvPr>
        </p:nvGraphicFramePr>
        <p:xfrm>
          <a:off x="107504" y="1222516"/>
          <a:ext cx="8849111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8D92042-9FE2-4709-82F8-BBE196E7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8403-C49E-4872-8D41-1A401EB65863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3474077-8181-4F3E-900F-A13EBE6B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199278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C9A1F80-54C2-4F83-ADD5-47E2E67C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20" descr="https://encrypted-tbn2.gstatic.com/images?q=tbn:ANd9GcTC3bJx3kbAl8LMdQO2fvG70C4us5O4gz0LakjiLoZwQ7IZ5cC1">
            <a:extLst>
              <a:ext uri="{FF2B5EF4-FFF2-40B4-BE49-F238E27FC236}">
                <a16:creationId xmlns:a16="http://schemas.microsoft.com/office/drawing/2014/main" id="{78B1D095-224B-4BC8-9B7A-4E6194F0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17" y="1520825"/>
            <a:ext cx="6265366" cy="3816350"/>
          </a:xfrm>
          <a:prstGeom prst="rect">
            <a:avLst/>
          </a:prstGeom>
          <a:noFill/>
          <a:ln>
            <a:noFill/>
          </a:ln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621B89C-041F-4C91-9D6E-04F1A8E0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E83A-479B-4151-8C02-95DCE4F95A02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6AAF8F-D348-4537-9035-F5945F9C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1772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C9A1F80-54C2-4F83-ADD5-47E2E67C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" y="-61060"/>
            <a:ext cx="9144000" cy="6858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ABF12FC8-27EB-4356-AAA5-84FB6F5C39C2}"/>
              </a:ext>
            </a:extLst>
          </p:cNvPr>
          <p:cNvSpPr/>
          <p:nvPr/>
        </p:nvSpPr>
        <p:spPr>
          <a:xfrm>
            <a:off x="1147141" y="4843026"/>
            <a:ext cx="67393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he-IL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מוקדש  </a:t>
            </a:r>
            <a:r>
              <a:rPr lang="he-IL" sz="54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לניספים</a:t>
            </a:r>
            <a:r>
              <a:rPr lang="he-IL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rtl="1" eaLnBrk="1" hangingPunct="1">
              <a:defRPr/>
            </a:pPr>
            <a:r>
              <a:rPr lang="he-IL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יהי זכרם לברכה!</a:t>
            </a:r>
          </a:p>
        </p:txBody>
      </p:sp>
      <p:pic>
        <p:nvPicPr>
          <p:cNvPr id="6" name="Picture 6" descr="https://upload.wikimedia.org/wikipedia/commons/thumb/8/8d/PikiWiki_Israel_44884_Memorial_bridge_in_Rehovot_to_the_44_victims_of_th.JPG/250px-PikiWiki_Israel_44884_Memorial_bridge_in_Rehovot_to_the_44_victims_of_th.JPG">
            <a:extLst>
              <a:ext uri="{FF2B5EF4-FFF2-40B4-BE49-F238E27FC236}">
                <a16:creationId xmlns:a16="http://schemas.microsoft.com/office/drawing/2014/main" id="{82D3D4A6-3033-4A03-AA45-F2EEBEC4039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25624"/>
          <a:stretch/>
        </p:blipFill>
        <p:spPr bwMode="auto">
          <a:xfrm>
            <a:off x="4673997" y="466203"/>
            <a:ext cx="4262469" cy="289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thumb/1/1a/Carmel_Mount_2010_Fire_Memorial.jpg/250px-Carmel_Mount_2010_Fire_Memorial.jpg">
            <a:extLst>
              <a:ext uri="{FF2B5EF4-FFF2-40B4-BE49-F238E27FC236}">
                <a16:creationId xmlns:a16="http://schemas.microsoft.com/office/drawing/2014/main" id="{E0E97305-57C3-4A92-8145-F38C2726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4" y="466203"/>
            <a:ext cx="4262469" cy="289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95F75F30-C5B0-4E14-8939-0134E291F2C6}"/>
              </a:ext>
            </a:extLst>
          </p:cNvPr>
          <p:cNvSpPr/>
          <p:nvPr/>
        </p:nvSpPr>
        <p:spPr>
          <a:xfrm>
            <a:off x="-120600" y="3888306"/>
            <a:ext cx="9301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 eaLnBrk="1" hangingPunct="1">
              <a:defRPr/>
            </a:pPr>
            <a:r>
              <a:rPr lang="he-IL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 שב"ס / 3 לוחמי אש / 3 קציני משטרה /נהג אוטובוס  </a:t>
            </a: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29B7AA7-BCB6-482D-A35E-7BFCDFBA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7D85-789B-4C59-9F5C-69179B87FAD3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D390819-CE29-4679-82A3-2FD86286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30481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C9A1F80-54C2-4F83-ADD5-47E2E67C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" y="-58361"/>
            <a:ext cx="9144000" cy="6858000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C1442AE1-E478-492E-90C3-B91C6CBFE3A2}"/>
              </a:ext>
            </a:extLst>
          </p:cNvPr>
          <p:cNvSpPr/>
          <p:nvPr/>
        </p:nvSpPr>
        <p:spPr>
          <a:xfrm>
            <a:off x="1187624" y="4088911"/>
            <a:ext cx="675537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תודה על ההקשבה</a:t>
            </a:r>
          </a:p>
        </p:txBody>
      </p:sp>
      <p:sp>
        <p:nvSpPr>
          <p:cNvPr id="5" name="מלבן 10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1C1D6DA-2249-40EE-BAE3-1843192623E0}"/>
              </a:ext>
            </a:extLst>
          </p:cNvPr>
          <p:cNvSpPr>
            <a:spLocks noChangeArrowheads="1"/>
          </p:cNvSpPr>
          <p:nvPr/>
        </p:nvSpPr>
        <p:spPr bwMode="auto">
          <a:xfrm rot="175661">
            <a:off x="214313" y="1346010"/>
            <a:ext cx="8715375" cy="200025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"הדבר החשוב איננו היכן אנו נמצאים,</a:t>
            </a:r>
          </a:p>
          <a:p>
            <a:pPr algn="ctr" rtl="1" eaLnBrk="1" hangingPunct="1">
              <a:defRPr/>
            </a:pPr>
            <a: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אלא באיזה כיוון אנו נעים"</a:t>
            </a:r>
            <a:b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</a:b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(אוליבר </a:t>
            </a:r>
            <a:r>
              <a:rPr lang="he-IL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הולמס</a:t>
            </a:r>
            <a:r>
              <a:rPr lang="he-I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346A4E9-53A2-4CBC-9B9A-6AD8B954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E0F-7E83-4830-B64C-F6FF06A7F928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6954458-F4A8-49C1-BB7B-FBEFB028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97422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A22FABA-1463-4AC3-B296-D9F91295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894E-2F4C-4BA9-8A73-2B2AB3C966BB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0690D36-4F7B-4070-880D-3BF1AF98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pic>
        <p:nvPicPr>
          <p:cNvPr id="1026" name="Picture 2" descr="תוצאת תמונה עבור אסון הכרמל">
            <a:extLst>
              <a:ext uri="{FF2B5EF4-FFF2-40B4-BE49-F238E27FC236}">
                <a16:creationId xmlns:a16="http://schemas.microsoft.com/office/drawing/2014/main" id="{04566044-F6F4-4BD1-9076-2F434B58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" y="87256"/>
            <a:ext cx="9072347" cy="6654112"/>
          </a:xfrm>
          <a:prstGeom prst="roundRect">
            <a:avLst>
              <a:gd name="adj" fmla="val 8105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0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9B440398-BF19-4384-862D-A72447CA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aifa on fire.jpg">
            <a:extLst>
              <a:ext uri="{FF2B5EF4-FFF2-40B4-BE49-F238E27FC236}">
                <a16:creationId xmlns:a16="http://schemas.microsoft.com/office/drawing/2014/main" id="{63E7A621-35AE-4685-ABF0-2055FCA2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162">
            <a:off x="119373" y="2158989"/>
            <a:ext cx="5272347" cy="406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91C7AD8-2FA7-49AF-AA49-6F34F743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8B8-81D4-4E92-AA3E-9C0173CE325B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D695F57-69E9-4915-A0E3-05EB245A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80DABA38-5D46-421A-8462-B901459AA3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67744" y="548680"/>
            <a:ext cx="6737774" cy="6120680"/>
          </a:xfr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lvl="0"/>
            <a:r>
              <a:rPr lang="he-IL" sz="3200" b="1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1989 - השריפה בכרמל</a:t>
            </a:r>
            <a:r>
              <a:rPr lang="en-US" sz="28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-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הייתה משריפות היער הגדולות ביותר בישראל, והגדולה ביותר בכרמל עד להתרחשות השריפה בשנת 2010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/>
            <a:r>
              <a:rPr lang="he-IL" sz="3200" b="1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1995 - השריפה בשער הגיא </a:t>
            </a:r>
            <a:r>
              <a:rPr lang="he-IL" sz="28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נודעה כשריפה הגדולה בתולדות מדינת ישראל עד לשריפה בכרמל בשנת 2010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/>
            <a:r>
              <a:rPr lang="he-IL" sz="3200" b="1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2010 - השריפה בכרמל</a:t>
            </a:r>
            <a:r>
              <a:rPr lang="en-US" sz="3200" b="1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כבר ביומה הראשון הפכה השריפה לאסון השריפה הכבד ביותר בתולדות מדינת ישראל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/>
            <a:r>
              <a:rPr lang="he-IL" sz="3600" b="1" u="sng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2016 - גל השריפות בישראל;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השריפות התחוללו במספר אזורים במשך מספר ימים, וכילו שטחים רבים של חורש ורכוש.</a:t>
            </a:r>
            <a:endParaRPr lang="en-US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F71EDC96-0E64-4B38-A3F5-1BB4667DEAC5}"/>
              </a:ext>
            </a:extLst>
          </p:cNvPr>
          <p:cNvSpPr txBox="1">
            <a:spLocks/>
          </p:cNvSpPr>
          <p:nvPr/>
        </p:nvSpPr>
        <p:spPr>
          <a:xfrm>
            <a:off x="1418448" y="-243408"/>
            <a:ext cx="7618048" cy="10081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השריפות הבולטות בישראל ; </a:t>
            </a:r>
            <a:endParaRPr lang="he-IL" sz="4000" b="1" u="sng" dirty="0">
              <a:solidFill>
                <a:schemeClr val="accent6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507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2F926-A9BE-4E86-A1B7-E709A36E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67744" y="0"/>
            <a:ext cx="653792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sz="6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רקע לאסון הכרמל ; </a:t>
            </a:r>
            <a:endParaRPr lang="he-IL" sz="5400" b="1" u="sng" dirty="0">
              <a:solidFill>
                <a:schemeClr val="accent6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90DCF21-B538-4E5C-AA6F-A073B7C221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9164" y="1287016"/>
            <a:ext cx="8805672" cy="5454352"/>
          </a:xfrm>
          <a:solidFill>
            <a:schemeClr val="accent5">
              <a:lumMod val="20000"/>
              <a:lumOff val="80000"/>
              <a:alpha val="48000"/>
            </a:schemeClr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he-IL" b="1" dirty="0"/>
              <a:t> בחנוכה תשע"א / 2-6 בדצמבר 2010, אירע אסון הכרמל –</a:t>
            </a:r>
            <a:r>
              <a:rPr lang="he-IL" sz="2800" b="1" u="sng" dirty="0"/>
              <a:t>השריפה</a:t>
            </a:r>
            <a:r>
              <a:rPr lang="he-IL" b="1" dirty="0"/>
              <a:t> </a:t>
            </a:r>
          </a:p>
          <a:p>
            <a:r>
              <a:rPr lang="he-IL" b="1" dirty="0"/>
              <a:t>בשריפה הגדולה </a:t>
            </a:r>
            <a:r>
              <a:rPr lang="he-IL" sz="2800" b="1" dirty="0"/>
              <a:t>נספו </a:t>
            </a:r>
            <a:r>
              <a:rPr lang="he-IL" sz="3200" b="1" dirty="0">
                <a:solidFill>
                  <a:srgbClr val="FF0000"/>
                </a:solidFill>
              </a:rPr>
              <a:t>44 אנשים </a:t>
            </a:r>
            <a:r>
              <a:rPr lang="he-IL" sz="2800" b="1" dirty="0"/>
              <a:t>; </a:t>
            </a:r>
            <a:r>
              <a:rPr lang="he-IL" b="1" dirty="0"/>
              <a:t>שב"ס, </a:t>
            </a:r>
            <a:r>
              <a:rPr lang="he-IL" b="1" dirty="0" err="1"/>
              <a:t>כב"א</a:t>
            </a:r>
            <a:r>
              <a:rPr lang="he-IL" b="1" dirty="0"/>
              <a:t> ומשטרת ישראל.</a:t>
            </a:r>
          </a:p>
          <a:p>
            <a:r>
              <a:rPr lang="he-IL" b="1" dirty="0"/>
              <a:t>כ 17,000 בני אדם פונו מבתיהם. </a:t>
            </a:r>
          </a:p>
          <a:p>
            <a:r>
              <a:rPr lang="he-IL" b="1" dirty="0"/>
              <a:t>כ 25,000 קמ"ר חורש טבעי עלו באש.</a:t>
            </a:r>
          </a:p>
          <a:p>
            <a:r>
              <a:rPr lang="he-IL" b="1" dirty="0"/>
              <a:t>מיליוני עצי אורן ירושלים- עלו באש. (תופעת </a:t>
            </a:r>
            <a:r>
              <a:rPr lang="he-IL" b="1" dirty="0" err="1"/>
              <a:t>האיצטרובלים</a:t>
            </a:r>
            <a:r>
              <a:rPr lang="he-IL" b="1" dirty="0"/>
              <a:t> )</a:t>
            </a:r>
          </a:p>
          <a:p>
            <a:r>
              <a:rPr lang="he-IL" b="1" dirty="0"/>
              <a:t>אירוע עם השלכות לאומיות / פוליטיות / </a:t>
            </a:r>
          </a:p>
          <a:p>
            <a:r>
              <a:rPr lang="he-IL" sz="2800" b="1" dirty="0">
                <a:solidFill>
                  <a:srgbClr val="FF0000"/>
                </a:solidFill>
              </a:rPr>
              <a:t>מבקר המדינה </a:t>
            </a:r>
            <a:r>
              <a:rPr lang="he-IL" b="1" dirty="0"/>
              <a:t>הגיש דוח ביוני 2012 .</a:t>
            </a:r>
          </a:p>
          <a:p>
            <a:r>
              <a:rPr lang="he-IL" b="1" dirty="0"/>
              <a:t>הכרמל אזור </a:t>
            </a:r>
            <a:r>
              <a:rPr lang="he-IL" sz="3200" b="1" dirty="0">
                <a:solidFill>
                  <a:srgbClr val="FF0000"/>
                </a:solidFill>
              </a:rPr>
              <a:t>הררי קשה </a:t>
            </a:r>
            <a:r>
              <a:rPr lang="he-IL" b="1" dirty="0"/>
              <a:t>במיוחד </a:t>
            </a:r>
            <a:r>
              <a:rPr lang="he-IL" sz="2800" b="1" dirty="0">
                <a:solidFill>
                  <a:srgbClr val="FF0000"/>
                </a:solidFill>
              </a:rPr>
              <a:t>לתנועה רכובה.  </a:t>
            </a:r>
            <a:endParaRPr lang="he-IL" b="1" dirty="0">
              <a:solidFill>
                <a:srgbClr val="FF0000"/>
              </a:solidFill>
            </a:endParaRPr>
          </a:p>
          <a:p>
            <a:r>
              <a:rPr lang="he-IL" b="1" dirty="0"/>
              <a:t>1989- השריפה הגדולה הקודמת בכרמל , נשרפו 4000 דונם.</a:t>
            </a:r>
          </a:p>
          <a:p>
            <a:r>
              <a:rPr lang="he-IL" b="1" dirty="0" err="1">
                <a:solidFill>
                  <a:schemeClr val="bg1"/>
                </a:solidFill>
              </a:rPr>
              <a:t>סתו</a:t>
            </a:r>
            <a:r>
              <a:rPr lang="he-IL" b="1" dirty="0">
                <a:solidFill>
                  <a:schemeClr val="bg1"/>
                </a:solidFill>
              </a:rPr>
              <a:t> 2010 עונה שחונה, מיעוט הגשמים, תנאי יובש ונוח לשריפה.</a:t>
            </a:r>
          </a:p>
          <a:p>
            <a:r>
              <a:rPr lang="he-IL" b="1" dirty="0"/>
              <a:t>השריפה כובתה במבצע של מערכי </a:t>
            </a:r>
            <a:r>
              <a:rPr lang="he-IL" b="1" dirty="0" err="1"/>
              <a:t>כב"ה</a:t>
            </a:r>
            <a:r>
              <a:rPr lang="he-IL" b="1" dirty="0"/>
              <a:t> בינלאומי </a:t>
            </a:r>
          </a:p>
        </p:txBody>
      </p:sp>
      <p:sp>
        <p:nvSpPr>
          <p:cNvPr id="8" name="לחצן פעולה: וידאו 7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6B219A1-F2D4-4CEE-A5B5-280C1B051E35}"/>
              </a:ext>
            </a:extLst>
          </p:cNvPr>
          <p:cNvSpPr/>
          <p:nvPr/>
        </p:nvSpPr>
        <p:spPr>
          <a:xfrm rot="20493828">
            <a:off x="134320" y="3888272"/>
            <a:ext cx="2314604" cy="1000610"/>
          </a:xfrm>
          <a:prstGeom prst="actionButtonMovie">
            <a:avLst/>
          </a:prstGeom>
          <a:solidFill>
            <a:srgbClr val="4536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>
                    <a:lumMod val="85000"/>
                  </a:schemeClr>
                </a:solidFill>
              </a:rPr>
              <a:t>סרט </a:t>
            </a:r>
          </a:p>
          <a:p>
            <a:pPr algn="ctr"/>
            <a:r>
              <a:rPr lang="he-IL" sz="2400" b="1" dirty="0">
                <a:solidFill>
                  <a:schemeClr val="bg1">
                    <a:lumMod val="85000"/>
                  </a:schemeClr>
                </a:solidFill>
              </a:rPr>
              <a:t>השריפה בחיפה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3421D72-67AA-4F18-AED9-08AA7117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21A-BEBA-443B-9316-80BFBA390359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01507BC-372E-4FD5-9DF0-8CA605F2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394097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2F926-A9BE-4E86-A1B7-E709A36E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21108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46232" y="0"/>
            <a:ext cx="509776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sz="6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על מה מדברים;  </a:t>
            </a:r>
            <a:endParaRPr lang="he-IL" sz="5400" b="1" u="sng" dirty="0">
              <a:solidFill>
                <a:schemeClr val="accent5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1E5DD17-06AA-401C-8FD9-A77E0B9336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66720" y="1460780"/>
            <a:ext cx="5097768" cy="4878288"/>
          </a:xfrm>
          <a:solidFill>
            <a:schemeClr val="accent5">
              <a:lumMod val="20000"/>
              <a:lumOff val="80000"/>
              <a:alpha val="49000"/>
            </a:schemeClr>
          </a:solidFill>
          <a:scene3d>
            <a:camera prst="perspectiveLef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r>
              <a:rPr lang="he-IL" sz="3200" b="1" dirty="0">
                <a:solidFill>
                  <a:srgbClr val="FF0000"/>
                </a:solidFill>
              </a:rPr>
              <a:t>שריפה</a:t>
            </a:r>
            <a:r>
              <a:rPr lang="he-IL" sz="3200" b="1" dirty="0"/>
              <a:t> – כ 2000 מעלות.</a:t>
            </a:r>
          </a:p>
          <a:p>
            <a:r>
              <a:rPr lang="he-IL" sz="3200" b="1" dirty="0"/>
              <a:t>ריבוי גורמי פעולה. </a:t>
            </a:r>
          </a:p>
          <a:p>
            <a:r>
              <a:rPr lang="he-IL" sz="3200" b="1" dirty="0"/>
              <a:t>אירוע בקנה מידה חדש. </a:t>
            </a:r>
          </a:p>
          <a:p>
            <a:r>
              <a:rPr lang="he-IL" sz="3200" b="1" dirty="0"/>
              <a:t>אירוע לאומי –כולם מגויסים.</a:t>
            </a:r>
          </a:p>
          <a:p>
            <a:r>
              <a:rPr lang="he-IL" sz="3200" b="1" dirty="0"/>
              <a:t>אין ידע, פתרון וכלים.</a:t>
            </a:r>
          </a:p>
          <a:p>
            <a:r>
              <a:rPr lang="he-IL" sz="3200" b="1" dirty="0"/>
              <a:t>תא שטח עצום, מורכב ומאתגר.</a:t>
            </a:r>
          </a:p>
          <a:p>
            <a:r>
              <a:rPr lang="he-IL" sz="3200" b="1" dirty="0"/>
              <a:t>מתחילת האירוע התחלנו באסון </a:t>
            </a:r>
          </a:p>
          <a:p>
            <a:pPr marL="0" indent="0">
              <a:buNone/>
            </a:pPr>
            <a:r>
              <a:rPr lang="he-IL" sz="3200" b="1" dirty="0"/>
              <a:t>   המשפיע על קבלת החלטות</a:t>
            </a:r>
          </a:p>
          <a:p>
            <a:r>
              <a:rPr lang="he-IL" sz="3200" b="1" dirty="0"/>
              <a:t>קבלת החלטות </a:t>
            </a:r>
            <a:r>
              <a:rPr lang="he-IL" sz="3300" b="1" dirty="0">
                <a:solidFill>
                  <a:srgbClr val="FF0000"/>
                </a:solidFill>
              </a:rPr>
              <a:t>בתנאי אי וודאות </a:t>
            </a:r>
            <a:r>
              <a:rPr lang="he-IL" sz="3200" b="1" dirty="0"/>
              <a:t>! </a:t>
            </a:r>
          </a:p>
          <a:p>
            <a:r>
              <a:rPr lang="he-IL" sz="4300" b="1" u="sng" dirty="0"/>
              <a:t>על מה לא נדבר ?</a:t>
            </a:r>
            <a:r>
              <a:rPr lang="en-US" sz="3200" b="1" dirty="0"/>
              <a:t> </a:t>
            </a:r>
            <a:endParaRPr lang="he-IL" sz="3200" b="1" dirty="0"/>
          </a:p>
        </p:txBody>
      </p:sp>
      <p:pic>
        <p:nvPicPr>
          <p:cNvPr id="8" name="Picture 2" descr="Carmel Map - December 5, 2010.png">
            <a:extLst>
              <a:ext uri="{FF2B5EF4-FFF2-40B4-BE49-F238E27FC236}">
                <a16:creationId xmlns:a16="http://schemas.microsoft.com/office/drawing/2014/main" id="{969224A7-F03D-414B-A9EC-E1B34003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046232" cy="65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8BD66A3-DDFE-4027-9937-9C6C8B0D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D300-D167-416C-A7F0-F7950E722DEF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EE9262-063E-4A75-9A94-5DE552E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38049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2F926-A9BE-4E86-A1B7-E709A36E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21108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46232" y="0"/>
            <a:ext cx="509776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sz="6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על מה מדברים;  </a:t>
            </a:r>
            <a:endParaRPr lang="he-IL" sz="5400" b="1" u="sng" dirty="0">
              <a:solidFill>
                <a:schemeClr val="accent5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8" name="Picture 2" descr="Carmel Map - December 5, 2010.png">
            <a:extLst>
              <a:ext uri="{FF2B5EF4-FFF2-40B4-BE49-F238E27FC236}">
                <a16:creationId xmlns:a16="http://schemas.microsoft.com/office/drawing/2014/main" id="{969224A7-F03D-414B-A9EC-E1B34003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" y="239656"/>
            <a:ext cx="4046232" cy="653108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8BD66A3-DDFE-4027-9937-9C6C8B0D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D300-D167-416C-A7F0-F7950E722DEF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EE9262-063E-4A75-9A94-5DE552E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DE588CA5-DBF1-43AA-9031-2AC575BCA2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1640" y="908720"/>
            <a:ext cx="7776864" cy="586202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e-IL" sz="2800" b="1" u="sng" dirty="0">
                <a:latin typeface="David" panose="020E0502060401010101" pitchFamily="34" charset="-79"/>
                <a:cs typeface="David" panose="020E0502060401010101" pitchFamily="34" charset="-79"/>
              </a:rPr>
              <a:t>כוחות הביטחון וההצלה; </a:t>
            </a:r>
            <a:endParaRPr lang="en-US" sz="28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1600 לוחמי האש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נדרשו למאמץ מוגבר .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כ-</a:t>
            </a: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450 חיילי סדיר ומילואים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של פיקוד העורף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20,000 </a:t>
            </a:r>
            <a:r>
              <a:rPr lang="he-IL" sz="28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שוטרים,לוחמי</a:t>
            </a: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מג"ב ומתנדבים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חיל האוויר הישראלי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 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הפעיל מטוסי תצפית מאוישים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וכטב"מים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לאיתור מוקדי שריפות. 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מטוסי הכיבוי הזרים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פעלו מבסיס חצור. </a:t>
            </a: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חברת החשמל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הכריזה על מצב חירום.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תנועת הרכבות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הופסקה מספר פעמים בין בנימינה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לחדרה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שדה התעופה בחיפה</a:t>
            </a:r>
            <a:r>
              <a:rPr lang="en-US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נסגר לפעילות אזרחית, על מנת לאפשר טיסות כיבוי</a:t>
            </a:r>
            <a:endParaRPr lang="en-US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מנהרות הכרמל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נפתחו לנסיעה כציר פינוי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039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2F926-A9BE-4E86-A1B7-E709A36E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90DCF21-B538-4E5C-AA6F-A073B7C221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805672" cy="5718008"/>
          </a:xfrm>
          <a:solidFill>
            <a:schemeClr val="accent5">
              <a:lumMod val="20000"/>
              <a:lumOff val="80000"/>
              <a:alpha val="48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22-27 נובמבר 2016, אירע </a:t>
            </a:r>
            <a:r>
              <a:rPr lang="he-IL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השריפה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הגדולה בישראל.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שריפות גדולות במיוחד בערו בחיפה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שבה היו כמה מוקדי בעירה בתוך העיר.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מוקדים נוספים בזיכרון יעקב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,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בגוש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טלמונים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 ובהרי ירושלים. 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השריפות כילו שטחים בגודל של כ- 41 קמ"ר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ראש מחלקת חקירות ברשות לכבאות והצלה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קבע בריאיון, שרובו של גל השריפות נגרם </a:t>
            </a:r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מהצתות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מכוונות. 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תנאים של מזג אוויר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יבש בעקבות רוחות מזרחיות בימי השריפות, הובילו להתפשטות השריפות ואובדן שליטה עליהן.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-24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בנובמבר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בשעות הבוקר החלה שריפת ענק בחיפה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כתוצאה מהצתות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ב-4 מוקדים.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בחיפה פונו 13 שכונות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(דניה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רמות ספיר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רמת חן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רמת אלמוגי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רמת בן-גוריון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אחוזה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מרכז חורב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רוממה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רמת אשכול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בגין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רמת גולדה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הוד הכרמל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ונאות פרס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הטכניון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ואוניברסיטת חיפה). 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בחיפה עלו מבנים רבים באש.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לקראת ערב פונו בתי הסוהר כרמל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,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דמון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וכלא 6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‏</a:t>
            </a:r>
            <a:endParaRPr lang="he-IL" sz="2000" baseline="30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בסך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פונו כ-85 אלף איש מבתיהם. 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השריפה כובתה במבצע של מערכי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כב"ה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בינלאומי </a:t>
            </a:r>
          </a:p>
        </p:txBody>
      </p:sp>
      <p:sp>
        <p:nvSpPr>
          <p:cNvPr id="8" name="לחצן פעולה: וידאו 7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6B219A1-F2D4-4CEE-A5B5-280C1B051E35}"/>
              </a:ext>
            </a:extLst>
          </p:cNvPr>
          <p:cNvSpPr/>
          <p:nvPr/>
        </p:nvSpPr>
        <p:spPr>
          <a:xfrm rot="20493828">
            <a:off x="333992" y="4986477"/>
            <a:ext cx="2314604" cy="1446187"/>
          </a:xfrm>
          <a:prstGeom prst="actionButtonMovi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rgbClr val="FF0000"/>
                </a:solidFill>
              </a:rPr>
              <a:t>סרט </a:t>
            </a:r>
          </a:p>
          <a:p>
            <a:pPr algn="ctr"/>
            <a:r>
              <a:rPr lang="he-IL" sz="3200" b="1" dirty="0">
                <a:solidFill>
                  <a:srgbClr val="FF0000"/>
                </a:solidFill>
              </a:rPr>
              <a:t>השריפה בחיפה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3421D72-67AA-4F18-AED9-08AA7117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21A-BEBA-443B-9316-80BFBA390359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01507BC-372E-4FD5-9DF0-8CA605F2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98ABA361-3A96-4B82-9D1E-645E7F16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552" y="-171400"/>
            <a:ext cx="653792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sz="6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רקע לשריפה בחיפה ; </a:t>
            </a:r>
            <a:endParaRPr lang="he-IL" sz="5400" b="1" u="sng" dirty="0">
              <a:solidFill>
                <a:schemeClr val="accent6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13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2F926-A9BE-4E86-A1B7-E709A36E8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46232" y="0"/>
            <a:ext cx="509776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he-IL" sz="6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הנחות עבודה ;  </a:t>
            </a:r>
            <a:endParaRPr lang="he-IL" sz="5400" b="1" u="sng" dirty="0">
              <a:solidFill>
                <a:schemeClr val="accent5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35DF748-665B-49C4-A462-9569726CE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81" r="9141"/>
          <a:stretch/>
        </p:blipFill>
        <p:spPr>
          <a:xfrm>
            <a:off x="73086" y="44624"/>
            <a:ext cx="2263749" cy="1531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ABE07F39-965E-4E16-BE17-72E8BB845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67000"/>
            <a:ext cx="2336834" cy="1531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תוצאת תמונה עבור אסון הכרמל תמונות">
            <a:extLst>
              <a:ext uri="{FF2B5EF4-FFF2-40B4-BE49-F238E27FC236}">
                <a16:creationId xmlns:a16="http://schemas.microsoft.com/office/drawing/2014/main" id="{852419F7-63A0-409E-8C26-D4AE6D20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9376"/>
            <a:ext cx="2336834" cy="171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תוצאת תמונה עבור אסון הכרמל תמונות">
            <a:extLst>
              <a:ext uri="{FF2B5EF4-FFF2-40B4-BE49-F238E27FC236}">
                <a16:creationId xmlns:a16="http://schemas.microsoft.com/office/drawing/2014/main" id="{314B0197-D7A1-4880-B694-B4DE226C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" y="5096842"/>
            <a:ext cx="2263750" cy="171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84036" y="1124744"/>
            <a:ext cx="8680452" cy="5501984"/>
          </a:xfrm>
          <a:solidFill>
            <a:schemeClr val="accent6">
              <a:lumMod val="20000"/>
              <a:lumOff val="80000"/>
              <a:alpha val="57000"/>
            </a:schemeClr>
          </a:solidFill>
          <a:ln>
            <a:solidFill>
              <a:srgbClr val="FFFF00"/>
            </a:solidFill>
          </a:ln>
          <a:scene3d>
            <a:camera prst="obliqueTopLeft"/>
            <a:lightRig rig="threePt" dir="t"/>
          </a:scene3d>
          <a:sp3d>
            <a:bevelT w="139700" prst="cross"/>
          </a:sp3d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אני מאמין</a:t>
            </a:r>
            <a:r>
              <a:rPr lang="en-US" sz="3200" b="1" dirty="0">
                <a:latin typeface="Gisha" pitchFamily="34" charset="-79"/>
              </a:rPr>
              <a:t>! </a:t>
            </a:r>
          </a:p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מה שעובד </a:t>
            </a:r>
            <a:r>
              <a:rPr lang="he-IL" sz="3200" b="1" dirty="0" err="1">
                <a:latin typeface="Gisha" pitchFamily="34" charset="-79"/>
              </a:rPr>
              <a:t>בשיגרה</a:t>
            </a:r>
            <a:r>
              <a:rPr lang="he-IL" sz="3200" b="1" dirty="0">
                <a:latin typeface="Gisha" pitchFamily="34" charset="-79"/>
              </a:rPr>
              <a:t>, יעבוד גם = </a:t>
            </a:r>
            <a:r>
              <a:rPr lang="he-IL" sz="3500" b="1" u="sng" dirty="0">
                <a:solidFill>
                  <a:srgbClr val="FF0000"/>
                </a:solidFill>
                <a:latin typeface="Gisha" pitchFamily="34" charset="-79"/>
              </a:rPr>
              <a:t>בחירום / בכאוס / במשבר</a:t>
            </a:r>
            <a:r>
              <a:rPr lang="he-IL" sz="3500" b="1" dirty="0">
                <a:solidFill>
                  <a:srgbClr val="FF0000"/>
                </a:solidFill>
                <a:latin typeface="Gisha" pitchFamily="34" charset="-79"/>
              </a:rPr>
              <a:t>. </a:t>
            </a:r>
            <a:endParaRPr lang="he-IL" sz="4300" b="1" dirty="0">
              <a:solidFill>
                <a:srgbClr val="FF0000"/>
              </a:solidFill>
              <a:latin typeface="Gisha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he-IL" sz="3200" b="1" dirty="0" err="1">
                <a:latin typeface="Gisha" pitchFamily="34" charset="-79"/>
              </a:rPr>
              <a:t>הפו"ש</a:t>
            </a:r>
            <a:r>
              <a:rPr lang="he-IL" sz="3200" b="1" dirty="0">
                <a:latin typeface="Gisha" pitchFamily="34" charset="-79"/>
              </a:rPr>
              <a:t> בחירום </a:t>
            </a:r>
            <a:r>
              <a:rPr lang="he-IL" sz="3200" b="1" u="sng" dirty="0">
                <a:latin typeface="Gisha" pitchFamily="34" charset="-79"/>
              </a:rPr>
              <a:t>יהיה ברור </a:t>
            </a:r>
            <a:r>
              <a:rPr lang="he-IL" sz="3200" b="1" dirty="0">
                <a:latin typeface="Gisha" pitchFamily="34" charset="-79"/>
              </a:rPr>
              <a:t>לכולם, </a:t>
            </a:r>
            <a:r>
              <a:rPr lang="he-IL" sz="3600" b="1" u="sng" dirty="0">
                <a:solidFill>
                  <a:srgbClr val="FF0000"/>
                </a:solidFill>
                <a:latin typeface="Gisha" pitchFamily="34" charset="-79"/>
              </a:rPr>
              <a:t>יש מפקד אחד!</a:t>
            </a:r>
          </a:p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כלל הגופים המקצועיים מתייצבים </a:t>
            </a:r>
            <a:r>
              <a:rPr lang="he-IL" sz="3600" b="1" u="sng" dirty="0">
                <a:solidFill>
                  <a:srgbClr val="FF0000"/>
                </a:solidFill>
                <a:latin typeface="Gisha" pitchFamily="34" charset="-79"/>
              </a:rPr>
              <a:t>לפקודת מפקד משטרתי</a:t>
            </a:r>
            <a:endParaRPr lang="he-IL" sz="3200" b="1" dirty="0">
              <a:latin typeface="Gisha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לכל </a:t>
            </a:r>
            <a:r>
              <a:rPr lang="he-IL" sz="3500" b="1" dirty="0">
                <a:solidFill>
                  <a:srgbClr val="FF0000"/>
                </a:solidFill>
                <a:latin typeface="Gisha" pitchFamily="34" charset="-79"/>
              </a:rPr>
              <a:t>גוף מקצועי, יתרון יחסי</a:t>
            </a:r>
            <a:r>
              <a:rPr lang="he-IL" sz="3200" b="1" dirty="0">
                <a:latin typeface="Gisha" pitchFamily="34" charset="-79"/>
              </a:rPr>
              <a:t>, הבא לביטוי ממשי, ועל כולם להכיר את היתרון, הבא לביטוי בשלבי הכנה , בתרגילים ובמבצעים. </a:t>
            </a:r>
          </a:p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ריבוי גורמים, בעלי זיקה ישירה ועקיפה לאירוע !</a:t>
            </a:r>
          </a:p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מציאות ואירוע חדש ובעל השלכות ופוטנציאל נפיץ</a:t>
            </a:r>
          </a:p>
          <a:p>
            <a:pPr>
              <a:buFont typeface="Wingdings" pitchFamily="2" charset="2"/>
              <a:buChar char="Ø"/>
            </a:pPr>
            <a:r>
              <a:rPr lang="he-IL" sz="3200" b="1" dirty="0">
                <a:latin typeface="Gisha" pitchFamily="34" charset="-79"/>
              </a:rPr>
              <a:t>תקשורת חלק בלתי נפרד באירוע ! </a:t>
            </a:r>
          </a:p>
        </p:txBody>
      </p:sp>
      <p:sp>
        <p:nvSpPr>
          <p:cNvPr id="9" name="מציין מיקום של תאריך 8">
            <a:extLst>
              <a:ext uri="{FF2B5EF4-FFF2-40B4-BE49-F238E27FC236}">
                <a16:creationId xmlns:a16="http://schemas.microsoft.com/office/drawing/2014/main" id="{3233F16A-CEEE-4FD3-8126-F86506D2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F05-992E-405B-8FB7-270F4DC37527}" type="datetime8">
              <a:rPr lang="he-IL" smtClean="0"/>
              <a:t>13 פברואר 18</a:t>
            </a:fld>
            <a:endParaRPr lang="he-IL"/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A8E78D74-A93B-4F8D-B390-CC14A09A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ניצב דימ' עמוס יעקב- מנהיגות ברגעי משבר</a:t>
            </a:r>
          </a:p>
        </p:txBody>
      </p:sp>
    </p:spTree>
    <p:extLst>
      <p:ext uri="{BB962C8B-B14F-4D97-AF65-F5344CB8AC3E}">
        <p14:creationId xmlns:p14="http://schemas.microsoft.com/office/powerpoint/2010/main" val="209207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2033</TotalTime>
  <Words>1815</Words>
  <Application>Microsoft Office PowerPoint</Application>
  <PresentationFormat>‫הצגה על המסך (4:3)</PresentationFormat>
  <Paragraphs>288</Paragraphs>
  <Slides>24</Slides>
  <Notes>6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6" baseType="lpstr">
      <vt:lpstr>Arial</vt:lpstr>
      <vt:lpstr>Calibri</vt:lpstr>
      <vt:lpstr>Constantia</vt:lpstr>
      <vt:lpstr>David</vt:lpstr>
      <vt:lpstr>Georgia</vt:lpstr>
      <vt:lpstr>Gisha</vt:lpstr>
      <vt:lpstr>Guttman Kav-Light</vt:lpstr>
      <vt:lpstr>Narkisim</vt:lpstr>
      <vt:lpstr>Times New Roman</vt:lpstr>
      <vt:lpstr>Wingdings</vt:lpstr>
      <vt:lpstr>Wingdings 2</vt:lpstr>
      <vt:lpstr>אזרחי</vt:lpstr>
      <vt:lpstr>מצגת של PowerPoint‏</vt:lpstr>
      <vt:lpstr>מצגת של PowerPoint‏</vt:lpstr>
      <vt:lpstr>מצגת של PowerPoint‏</vt:lpstr>
      <vt:lpstr>מצגת של PowerPoint‏</vt:lpstr>
      <vt:lpstr>רקע לאסון הכרמל ; </vt:lpstr>
      <vt:lpstr>על מה מדברים;  </vt:lpstr>
      <vt:lpstr>על מה מדברים;  </vt:lpstr>
      <vt:lpstr>רקע לשריפה בחיפה ; </vt:lpstr>
      <vt:lpstr>הנחות עבודה ;  </vt:lpstr>
      <vt:lpstr>קבלת החלטות אפקטיביות  ובתנאי אי וודאות </vt:lpstr>
      <vt:lpstr>10 הדיברות בהובלה בתנאי אי וודאות </vt:lpstr>
      <vt:lpstr>10 הדיברות בהובלה בתנאי אי וודאות </vt:lpstr>
      <vt:lpstr>10 הדיברות בהובלה בתנאי אי וודאות </vt:lpstr>
      <vt:lpstr>מצגת של PowerPoint‏</vt:lpstr>
      <vt:lpstr>מצגת של PowerPoint‏</vt:lpstr>
      <vt:lpstr>מצגת של PowerPoint‏</vt:lpstr>
      <vt:lpstr>שלב ב'; ארגון השטח ובניית ידע חדש</vt:lpstr>
      <vt:lpstr>מצגת של PowerPoint‏</vt:lpstr>
      <vt:lpstr>ש' ד'- מענה אופרטיבי בשלבים קטנים ובונה הצלחות</vt:lpstr>
      <vt:lpstr>שלב ה'- היום שאחרי ;</vt:lpstr>
      <vt:lpstr>פיקוד, מנהיגות, ניהול ומה שביניהם... בנימה אישית ;</vt:lpstr>
      <vt:lpstr>מצגת של PowerPoint‏</vt:lpstr>
      <vt:lpstr>מצגת של PowerPoint‏</vt:lpstr>
      <vt:lpstr>מצגת של PowerPoint‏</vt:lpstr>
    </vt:vector>
  </TitlesOfParts>
  <Company>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מנהיגות ברגעי משבר</dc:title>
  <dc:creator>ירדן שיראזי</dc:creator>
  <cp:lastModifiedBy>גדעון מור</cp:lastModifiedBy>
  <cp:revision>281</cp:revision>
  <cp:lastPrinted>2017-02-26T09:09:13Z</cp:lastPrinted>
  <dcterms:created xsi:type="dcterms:W3CDTF">2017-01-01T08:21:20Z</dcterms:created>
  <dcterms:modified xsi:type="dcterms:W3CDTF">2018-02-13T06:07:42Z</dcterms:modified>
</cp:coreProperties>
</file>