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80" d="100"/>
          <a:sy n="80" d="100"/>
        </p:scale>
        <p:origin x="11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1B8-0CF9-45F8-B568-4BA6DA159118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1B8-0CF9-45F8-B568-4BA6DA159118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1B8-0CF9-45F8-B568-4BA6DA159118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1B8-0CF9-45F8-B568-4BA6DA159118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1B8-0CF9-45F8-B568-4BA6DA159118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1B8-0CF9-45F8-B568-4BA6DA159118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1B8-0CF9-45F8-B568-4BA6DA159118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1B8-0CF9-45F8-B568-4BA6DA159118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1B8-0CF9-45F8-B568-4BA6DA159118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1B8-0CF9-45F8-B568-4BA6DA159118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1B8-0CF9-45F8-B568-4BA6DA159118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3B1B8-0CF9-45F8-B568-4BA6DA159118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upload.wikimedia.org/wikipedia/he/thumb/2/26/Kanaf_4_Hatsor.png/200px-Kanaf_4_Hatsor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23728" y="-27384"/>
            <a:ext cx="4896544" cy="634082"/>
          </a:xfrm>
        </p:spPr>
        <p:txBody>
          <a:bodyPr>
            <a:normAutofit/>
          </a:bodyPr>
          <a:lstStyle/>
          <a:p>
            <a:r>
              <a:rPr lang="he-IL" sz="3200" b="1" u="sng" dirty="0"/>
              <a:t>סדר יום</a:t>
            </a:r>
            <a:r>
              <a:rPr lang="he-IL" sz="3200" dirty="0"/>
              <a:t>: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72608"/>
          </a:xfrm>
        </p:spPr>
        <p:txBody>
          <a:bodyPr anchor="ctr">
            <a:noAutofit/>
          </a:bodyPr>
          <a:lstStyle/>
          <a:p>
            <a:pPr lvl="0">
              <a:lnSpc>
                <a:spcPct val="120000"/>
              </a:lnSpc>
            </a:pPr>
            <a:r>
              <a:rPr lang="he-IL" sz="1400" b="1" dirty="0"/>
              <a:t>08:00 -  הר הרצל ~ התכנסות וארוחת בוקר</a:t>
            </a:r>
            <a:endParaRPr lang="en-US" sz="1400" dirty="0"/>
          </a:p>
          <a:p>
            <a:pPr lvl="0">
              <a:lnSpc>
                <a:spcPct val="120000"/>
              </a:lnSpc>
            </a:pPr>
            <a:r>
              <a:rPr lang="he-IL" sz="1400" b="1" dirty="0"/>
              <a:t>08:30 -  מטרות היום ודגשי מפקד בסיס חצור / אל"מ אור לנדבר.</a:t>
            </a:r>
          </a:p>
          <a:p>
            <a:pPr lvl="0">
              <a:lnSpc>
                <a:spcPct val="120000"/>
              </a:lnSpc>
            </a:pPr>
            <a:r>
              <a:rPr lang="he-IL" sz="1400" b="1" dirty="0"/>
              <a:t>08:45 – תוכנית הסיור והרעיון המעצב מחורבן לתקומה / נצ"מ </a:t>
            </a:r>
            <a:r>
              <a:rPr lang="he-IL" sz="1400" b="1" dirty="0" err="1"/>
              <a:t>דימ</a:t>
            </a:r>
            <a:r>
              <a:rPr lang="he-IL" sz="1400" b="1" dirty="0"/>
              <a:t>' גדעון מור</a:t>
            </a:r>
            <a:endParaRPr lang="en-US" sz="1400" dirty="0"/>
          </a:p>
          <a:p>
            <a:pPr lvl="0">
              <a:lnSpc>
                <a:spcPct val="120000"/>
              </a:lnSpc>
            </a:pPr>
            <a:r>
              <a:rPr lang="he-IL" sz="1400" b="1" dirty="0"/>
              <a:t>09:00 -  הר הרצל ~ ראשית החלום הציוני, 2 קבוצות. (1897) (1917)  </a:t>
            </a:r>
            <a:endParaRPr lang="en-US" sz="1400" dirty="0"/>
          </a:p>
          <a:p>
            <a:pPr lvl="0">
              <a:lnSpc>
                <a:spcPct val="120000"/>
              </a:lnSpc>
            </a:pPr>
            <a:r>
              <a:rPr lang="he-IL" sz="1400" b="1" dirty="0"/>
              <a:t>10:30 -  נסיעה להר ציון /  מרתף השואה ~ קבר דוד המלך. </a:t>
            </a:r>
            <a:endParaRPr lang="en-US" sz="1400" dirty="0"/>
          </a:p>
          <a:p>
            <a:pPr lvl="0">
              <a:lnSpc>
                <a:spcPct val="120000"/>
              </a:lnSpc>
            </a:pPr>
            <a:r>
              <a:rPr lang="he-IL" sz="1400" b="1" dirty="0"/>
              <a:t>11:00 -  מרתף השואה ~ "למען ידעו דור אחרון, בנים יולידו יקומו ויספרו לבניהם"</a:t>
            </a:r>
          </a:p>
          <a:p>
            <a:pPr lvl="0">
              <a:lnSpc>
                <a:spcPct val="120000"/>
              </a:lnSpc>
            </a:pPr>
            <a:r>
              <a:rPr lang="he-IL" sz="1400" b="1" dirty="0"/>
              <a:t>11:30 –  תצפית גג קבר דוד  לעבר הכותל והרובע היהודי קרב תש"ח (1947)</a:t>
            </a:r>
            <a:endParaRPr lang="he-IL" sz="1400" dirty="0"/>
          </a:p>
          <a:p>
            <a:pPr>
              <a:lnSpc>
                <a:spcPct val="120000"/>
              </a:lnSpc>
              <a:buNone/>
            </a:pPr>
            <a:r>
              <a:rPr lang="he-IL" sz="1400" b="1" dirty="0"/>
              <a:t>                 -  19 שנים עיר חצויה / חזרנו אליך שנית / סיפור ששת הימים (1967)</a:t>
            </a:r>
            <a:endParaRPr lang="en-US" sz="1400" dirty="0"/>
          </a:p>
          <a:p>
            <a:pPr lvl="0">
              <a:lnSpc>
                <a:spcPct val="120000"/>
              </a:lnSpc>
            </a:pPr>
            <a:r>
              <a:rPr lang="he-IL" sz="1400" b="1" dirty="0"/>
              <a:t>12:00 -  נסיעה לבית לוי אשכול </a:t>
            </a:r>
            <a:endParaRPr lang="en-US" sz="1400" dirty="0"/>
          </a:p>
          <a:p>
            <a:pPr lvl="0">
              <a:lnSpc>
                <a:spcPct val="120000"/>
              </a:lnSpc>
            </a:pPr>
            <a:r>
              <a:rPr lang="he-IL" sz="1400" b="1" dirty="0"/>
              <a:t>12:30 -  ארוחת צהריים - גן בית לוי אשכול</a:t>
            </a:r>
            <a:endParaRPr lang="en-US" sz="1400" dirty="0"/>
          </a:p>
          <a:p>
            <a:pPr lvl="0">
              <a:lnSpc>
                <a:spcPct val="120000"/>
              </a:lnSpc>
            </a:pPr>
            <a:r>
              <a:rPr lang="he-IL" sz="1400" b="1" dirty="0"/>
              <a:t>13:15 -  סיור במוזיאון לוי אשכול / מיצג לוי אשכול. </a:t>
            </a:r>
          </a:p>
          <a:p>
            <a:pPr lvl="0">
              <a:lnSpc>
                <a:spcPct val="120000"/>
              </a:lnSpc>
            </a:pPr>
            <a:r>
              <a:rPr lang="he-IL" sz="1400" b="1" dirty="0"/>
              <a:t>13:45 -  מנכ"ל יד לוי אשכול שביט בן אריה, על פועלו של ראש הממשלה לוי אשכול, במלחמת ששת הימים (1967)</a:t>
            </a:r>
            <a:endParaRPr lang="en-US" sz="1400" dirty="0"/>
          </a:p>
          <a:p>
            <a:pPr lvl="0">
              <a:lnSpc>
                <a:spcPct val="120000"/>
              </a:lnSpc>
            </a:pPr>
            <a:r>
              <a:rPr lang="he-IL" sz="1400" b="1" dirty="0"/>
              <a:t>14:00 -  הליכה רגלית לסוכנות היהודית</a:t>
            </a:r>
          </a:p>
          <a:p>
            <a:pPr>
              <a:lnSpc>
                <a:spcPct val="120000"/>
              </a:lnSpc>
            </a:pPr>
            <a:r>
              <a:rPr lang="he-IL" sz="1400" b="1" dirty="0"/>
              <a:t>14:30 - יו"ר הסוכנות היהודית, נתן שרנסקי  אולם ויצמן ~ על החברה הישראלית ( 2017) </a:t>
            </a:r>
          </a:p>
          <a:p>
            <a:pPr lvl="0">
              <a:lnSpc>
                <a:spcPct val="120000"/>
              </a:lnSpc>
            </a:pPr>
            <a:r>
              <a:rPr lang="he-IL" sz="1400" b="1" dirty="0"/>
              <a:t>15:00-   צפייה בסרט " אפילוג - דוד בן גוריון" אולם ויצמן. </a:t>
            </a:r>
            <a:endParaRPr lang="en-US" sz="1400" dirty="0"/>
          </a:p>
          <a:p>
            <a:pPr lvl="0">
              <a:lnSpc>
                <a:spcPct val="120000"/>
              </a:lnSpc>
            </a:pPr>
            <a:r>
              <a:rPr lang="he-IL" sz="1400" b="1" dirty="0"/>
              <a:t>16:15-  הפסקת קפה.</a:t>
            </a:r>
            <a:endParaRPr lang="en-US" sz="1400" dirty="0"/>
          </a:p>
          <a:p>
            <a:pPr lvl="0">
              <a:lnSpc>
                <a:spcPct val="120000"/>
              </a:lnSpc>
            </a:pPr>
            <a:r>
              <a:rPr lang="he-IL" sz="1400" b="1" dirty="0"/>
              <a:t>16:30 -  סיכום וחזון מפקד בסיס חצור אל"מ אור לנדבר (2047) </a:t>
            </a:r>
            <a:endParaRPr lang="en-US" sz="1400" dirty="0"/>
          </a:p>
          <a:p>
            <a:pPr lvl="0">
              <a:lnSpc>
                <a:spcPct val="120000"/>
              </a:lnSpc>
            </a:pPr>
            <a:r>
              <a:rPr lang="he-IL" sz="1400" b="1" dirty="0"/>
              <a:t>             סיום ופיזור</a:t>
            </a:r>
            <a:endParaRPr lang="en-US" sz="1400" dirty="0"/>
          </a:p>
          <a:p>
            <a:pPr algn="ctr">
              <a:lnSpc>
                <a:spcPct val="120000"/>
              </a:lnSpc>
              <a:buNone/>
            </a:pPr>
            <a:r>
              <a:rPr lang="he-IL" sz="1400" b="1" dirty="0"/>
              <a:t>~ סיור פורה ומוצלח ~ 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16024" y="476672"/>
            <a:ext cx="874846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u="sng" dirty="0">
                <a:solidFill>
                  <a:srgbClr val="FF0000"/>
                </a:solidFill>
              </a:rPr>
              <a:t>מחלום למציאות </a:t>
            </a:r>
            <a:r>
              <a:rPr lang="he-IL" sz="3200" b="1" u="sng" dirty="0">
                <a:solidFill>
                  <a:schemeClr val="accent1">
                    <a:lumMod val="50000"/>
                  </a:schemeClr>
                </a:solidFill>
              </a:rPr>
              <a:t>~ </a:t>
            </a:r>
            <a:r>
              <a:rPr lang="he-IL" sz="3200" b="1" u="sng" dirty="0">
                <a:solidFill>
                  <a:schemeClr val="bg2">
                    <a:lumMod val="10000"/>
                  </a:schemeClr>
                </a:solidFill>
              </a:rPr>
              <a:t>מגלות וחורבן </a:t>
            </a:r>
            <a:r>
              <a:rPr lang="he-IL" sz="3200" b="1" u="sng" dirty="0">
                <a:solidFill>
                  <a:schemeClr val="accent1">
                    <a:lumMod val="50000"/>
                  </a:schemeClr>
                </a:solidFill>
              </a:rPr>
              <a:t>~ </a:t>
            </a:r>
            <a:r>
              <a:rPr lang="he-IL" sz="3200" b="1" u="sng" dirty="0">
                <a:solidFill>
                  <a:schemeClr val="accent1">
                    <a:lumMod val="75000"/>
                  </a:schemeClr>
                </a:solidFill>
              </a:rPr>
              <a:t>לתקומה וריבונות</a:t>
            </a:r>
          </a:p>
        </p:txBody>
      </p:sp>
      <p:pic>
        <p:nvPicPr>
          <p:cNvPr id="7" name="Picture 2" descr="Kanaf 4 Hatsor.png">
            <a:extLst>
              <a:ext uri="{FF2B5EF4-FFF2-40B4-BE49-F238E27FC236}">
                <a16:creationId xmlns:a16="http://schemas.microsoft.com/office/drawing/2014/main" id="{35C71B6A-F329-406D-9A45-D6DE93B49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4354"/>
            <a:ext cx="634082" cy="634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Kanaf 4 Hatsor.png">
            <a:extLst>
              <a:ext uri="{FF2B5EF4-FFF2-40B4-BE49-F238E27FC236}">
                <a16:creationId xmlns:a16="http://schemas.microsoft.com/office/drawing/2014/main" id="{55970502-6A68-4E77-B6DD-9AA2763D6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422" y="44624"/>
            <a:ext cx="634082" cy="634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237</Words>
  <Application>Microsoft Office PowerPoint</Application>
  <PresentationFormat>‫הצגה על המסך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ערכת נושא Office</vt:lpstr>
      <vt:lpstr>סדר יום: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סדר יום: </dc:title>
  <dc:creator>גדעון</dc:creator>
  <cp:lastModifiedBy>גדעון מור</cp:lastModifiedBy>
  <cp:revision>6</cp:revision>
  <dcterms:created xsi:type="dcterms:W3CDTF">2017-06-04T11:35:52Z</dcterms:created>
  <dcterms:modified xsi:type="dcterms:W3CDTF">2018-04-16T07:08:17Z</dcterms:modified>
</cp:coreProperties>
</file>