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כ"ז/כסלו/תשפ"א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94767"/>
              </p:ext>
            </p:extLst>
          </p:nvPr>
        </p:nvGraphicFramePr>
        <p:xfrm>
          <a:off x="609600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887560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082636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אלונה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יהודה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בשורה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err="1" smtClean="0"/>
                        <a:t>מואטי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גלעד עמית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אורי ארנון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שי </a:t>
                      </a:r>
                      <a:r>
                        <a:rPr lang="he-IL" sz="1400" b="1" dirty="0" err="1" smtClean="0"/>
                        <a:t>סימנטוב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דורון אברהמי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יואב </a:t>
                      </a:r>
                      <a:r>
                        <a:rPr lang="he-IL" sz="1400" b="1" dirty="0" err="1" smtClean="0"/>
                        <a:t>טורחנסקי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b="1" dirty="0" smtClean="0"/>
                        <a:t>Tim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יאיר הכהן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עמרי דור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מס'</a:t>
                      </a:r>
                      <a:r>
                        <a:rPr lang="he-IL" sz="1400" b="1" baseline="0" dirty="0" smtClean="0"/>
                        <a:t> 2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עדנה </a:t>
                      </a:r>
                      <a:r>
                        <a:rPr lang="he-IL" sz="1400" dirty="0" err="1" smtClean="0"/>
                        <a:t>אלייה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אסף ורדי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יצחקי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err="1" smtClean="0"/>
                        <a:t>כראדי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אוהד</a:t>
                      </a:r>
                      <a:r>
                        <a:rPr lang="he-IL" sz="1400" baseline="0" dirty="0" smtClean="0"/>
                        <a:t>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יוני רוט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Nikos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 smtClean="0"/>
                        <a:t>ערן פלד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ראובני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משתתפים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יניב </a:t>
                      </a:r>
                      <a:r>
                        <a:rPr lang="he-IL" sz="1400" dirty="0" err="1" smtClean="0"/>
                        <a:t>אביטן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 אופק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ירון </a:t>
                      </a:r>
                      <a:r>
                        <a:rPr lang="he-IL" sz="1400" dirty="0" err="1" smtClean="0"/>
                        <a:t>יונגמן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חנן אדרי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פייר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ליאת פרל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err="1" smtClean="0"/>
                        <a:t>Mohit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גיל ברקת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אידית </a:t>
                      </a:r>
                      <a:r>
                        <a:rPr lang="he-IL" sz="1400" dirty="0" err="1" smtClean="0"/>
                        <a:t>אלמליח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כריסטיאן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איתמר חיים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רונן</a:t>
                      </a:r>
                      <a:r>
                        <a:rPr lang="he-IL" sz="1400" baseline="0" dirty="0" smtClean="0"/>
                        <a:t> 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</a:t>
                      </a:r>
                      <a:r>
                        <a:rPr lang="he-IL" sz="1400" dirty="0" err="1" smtClean="0"/>
                        <a:t>סלובוטיצקי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אלון מצליח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עודד צמח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Rob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רועי לוי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איתן מנשה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דוידסון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שרגא </a:t>
                      </a:r>
                      <a:r>
                        <a:rPr lang="he-IL" sz="1400" dirty="0" err="1" smtClean="0"/>
                        <a:t>גליקסמן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אולגה פוליאקוב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Nicola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טל </a:t>
                      </a:r>
                      <a:r>
                        <a:rPr lang="he-IL" sz="1400" dirty="0" err="1" smtClean="0"/>
                        <a:t>פוליטיס</a:t>
                      </a:r>
                      <a:r>
                        <a:rPr lang="he-IL" sz="1400" dirty="0" smtClean="0"/>
                        <a:t>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 יהושוע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דוד שפירא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smtClean="0"/>
                        <a:t>שלומית סופה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תאלים</a:t>
                      </a:r>
                      <a:r>
                        <a:rPr lang="he-IL" sz="1400" baseline="0" dirty="0" smtClean="0"/>
                        <a:t> 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חדר אירוח 2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116</TotalTime>
  <Words>128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u26632</cp:lastModifiedBy>
  <cp:revision>215</cp:revision>
  <dcterms:created xsi:type="dcterms:W3CDTF">2020-12-06T07:55:39Z</dcterms:created>
  <dcterms:modified xsi:type="dcterms:W3CDTF">2020-12-13T14:00:14Z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