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49" r:id="rId9"/>
    <p:sldId id="439" r:id="rId10"/>
    <p:sldId id="441" r:id="rId11"/>
    <p:sldId id="435"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366"/>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כ"ה/חשון/תשפ"א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כ"ה/חשון/תשפ"א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הנושא מוצג גנרית, תוך שימוש במקרה המבחן של ישראל, בדומה לקורס.</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a:t>
            </a:r>
            <a:r>
              <a:rPr lang="he-IL" sz="1800" dirty="0" err="1" smtClean="0"/>
              <a:t>גרעיניית</a:t>
            </a:r>
            <a:r>
              <a:rPr lang="he-IL" sz="1800" dirty="0" smtClean="0"/>
              <a:t>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p>
          <a:p>
            <a:endParaRPr lang="he-IL" sz="1800" dirty="0"/>
          </a:p>
          <a:p>
            <a:r>
              <a:rPr lang="he-IL" sz="1800" dirty="0" smtClean="0"/>
              <a:t>לשים לב לאמירת לבני – זו לא בעיה של ישראל</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התכלית – הפיכת הבעיה לבעיה לא ישראלית</a:t>
            </a:r>
          </a:p>
          <a:p>
            <a:endParaRPr lang="he-IL" sz="1800" dirty="0" smtClean="0"/>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r>
              <a:rPr lang="he-IL" sz="1800" dirty="0" smtClean="0"/>
              <a:t>1. הוכחה לתכנית נשק מקיפה: תכנון, יצור, ניסוי</a:t>
            </a:r>
          </a:p>
          <a:p>
            <a:r>
              <a:rPr lang="he-IL" sz="1800" dirty="0" smtClean="0"/>
              <a:t>2.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r>
              <a:rPr lang="he-IL" sz="1800" dirty="0" smtClean="0"/>
              <a:t>3. 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חלופה לשימוש </a:t>
            </a:r>
            <a:r>
              <a:rPr lang="he-IL" sz="1600" dirty="0" err="1" smtClean="0"/>
              <a:t>בכח</a:t>
            </a:r>
            <a:r>
              <a:rPr lang="he-IL" sz="1600" dirty="0" smtClean="0"/>
              <a:t> - כמהלך של תקיפה מחייב מערכה מדינית לבניית לגיטימציה ומערכה מדינית </a:t>
            </a:r>
            <a:r>
              <a:rPr lang="he-IL" sz="1600" b="1" dirty="0" err="1" smtClean="0"/>
              <a:t>אוחרת</a:t>
            </a:r>
            <a:r>
              <a:rPr lang="he-IL" sz="1600" dirty="0" smtClean="0"/>
              <a:t> להסבר למניעת לגיטימציה לשיקום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 בינואר 2020 איראן התנערה מכל המגבלות.</a:t>
            </a:r>
          </a:p>
          <a:p>
            <a:endParaRPr lang="he-IL" sz="1600" dirty="0"/>
          </a:p>
          <a:p>
            <a:r>
              <a:rPr lang="he-IL" sz="1600" u="sng" dirty="0" smtClean="0"/>
              <a:t>מכל שיטות הסיכול – הסיכול המדיני השיג את העיכוב הגדול ביותר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p>
          <a:p>
            <a:r>
              <a:rPr lang="he-IL" sz="1800" dirty="0" smtClean="0"/>
              <a:t>סרטון מ 2015</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תנאים לחזרה להסכם:</a:t>
            </a:r>
          </a:p>
          <a:p>
            <a:r>
              <a:rPr lang="he-IL" sz="1600" dirty="0" smtClean="0"/>
              <a:t>איראן – הסרת סנקציות פרמננטית.</a:t>
            </a:r>
          </a:p>
          <a:p>
            <a:r>
              <a:rPr lang="he-IL" sz="1600" dirty="0" err="1" smtClean="0"/>
              <a:t>ביידן</a:t>
            </a:r>
            <a:r>
              <a:rPr lang="he-IL" sz="1600" dirty="0" smtClean="0"/>
              <a:t> – חזרה לציות איראני לתנאי ההסכם הקיים.</a:t>
            </a:r>
          </a:p>
          <a:p>
            <a:endParaRPr lang="he-IL" sz="1600" dirty="0"/>
          </a:p>
          <a:p>
            <a:r>
              <a:rPr lang="he-IL" sz="1600" dirty="0" smtClean="0"/>
              <a:t>בינתיים – איראן משפרת את נקודת הפתיחה שלה למו"מ אפשרי, את מנופי </a:t>
            </a:r>
            <a:r>
              <a:rPr lang="he-IL" sz="1600" smtClean="0"/>
              <a:t>ההשפעה האזוריים שלה למשל.</a:t>
            </a:r>
            <a:endParaRPr lang="he-IL" sz="1600" dirty="0" smtClean="0"/>
          </a:p>
          <a:p>
            <a:endParaRPr lang="he-IL" sz="1600" dirty="0"/>
          </a:p>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a:t>
            </a:r>
            <a:r>
              <a:rPr lang="he-IL" sz="1600" dirty="0" err="1" smtClean="0"/>
              <a:t>הוא"ם</a:t>
            </a:r>
            <a:r>
              <a:rPr lang="he-IL" sz="1600" dirty="0" smtClean="0"/>
              <a:t> קובעים את הסמכות של </a:t>
            </a:r>
            <a:r>
              <a:rPr lang="he-IL" sz="1600" dirty="0" err="1" smtClean="0"/>
              <a:t>מועבי"ט</a:t>
            </a:r>
            <a:r>
              <a:rPr lang="he-IL" sz="1600" dirty="0" smtClean="0"/>
              <a:t> להטיל </a:t>
            </a:r>
            <a:r>
              <a:rPr lang="he-IL" sz="1600" dirty="0"/>
              <a:t>מגבלות וסנקציות על איראן – תחת 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קשר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מסביר מהי </a:t>
            </a:r>
            <a:r>
              <a:rPr lang="he-IL" sz="1800" dirty="0" err="1" smtClean="0"/>
              <a:t>סבא"א</a:t>
            </a:r>
            <a:r>
              <a:rPr lang="he-IL" sz="1800" dirty="0" smtClean="0"/>
              <a:t> – </a:t>
            </a:r>
            <a:r>
              <a:rPr lang="en-US" sz="1800" dirty="0" smtClean="0"/>
              <a:t>IAEA</a:t>
            </a:r>
            <a:endParaRPr lang="he-IL" sz="1800" dirty="0" smtClean="0"/>
          </a:p>
          <a:p>
            <a:r>
              <a:rPr lang="he-IL" sz="1800" dirty="0" smtClean="0"/>
              <a:t>הרעיון </a:t>
            </a:r>
            <a:r>
              <a:rPr lang="he-IL" sz="1800" dirty="0" err="1" smtClean="0"/>
              <a:t>נוסל</a:t>
            </a:r>
            <a:r>
              <a:rPr lang="he-IL" sz="1800" dirty="0" smtClean="0"/>
              <a:t>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מדווחת שאיראן לא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7478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12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12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12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12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12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12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12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12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12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12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12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12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מניעה/עיכוב/שיבוש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 ופגות תוקף של ההסכם</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איראן (</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r>
              <a:rPr lang="he-IL" sz="2200" dirty="0" smtClean="0">
                <a:latin typeface="Levenim MT" panose="02010502060101010101" pitchFamily="2" charset="-79"/>
                <a:cs typeface="Levenim MT" panose="02010502060101010101" pitchFamily="2" charset="-79"/>
              </a:rPr>
              <a:t> והסכמי הפיקוח </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21085</TotalTime>
  <Words>2153</Words>
  <Application>Microsoft Office PowerPoint</Application>
  <PresentationFormat>Widescreen</PresentationFormat>
  <Paragraphs>341</Paragraphs>
  <Slides>27</Slides>
  <Notes>27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1193</cp:revision>
  <cp:lastPrinted>2020-11-12T13:48:38Z</cp:lastPrinted>
  <dcterms:created xsi:type="dcterms:W3CDTF">2017-08-17T05:53:13Z</dcterms:created>
  <dcterms:modified xsi:type="dcterms:W3CDTF">2020-11-12T13:53:06Z</dcterms:modified>
</cp:coreProperties>
</file>