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handoutMasterIdLst>
    <p:handoutMasterId r:id="rId29"/>
  </p:handoutMasterIdLst>
  <p:sldIdLst>
    <p:sldId id="327" r:id="rId2"/>
    <p:sldId id="424" r:id="rId3"/>
    <p:sldId id="434" r:id="rId4"/>
    <p:sldId id="448" r:id="rId5"/>
    <p:sldId id="445" r:id="rId6"/>
    <p:sldId id="437" r:id="rId7"/>
    <p:sldId id="438" r:id="rId8"/>
    <p:sldId id="449" r:id="rId9"/>
    <p:sldId id="439" r:id="rId10"/>
    <p:sldId id="441" r:id="rId11"/>
    <p:sldId id="435" r:id="rId12"/>
    <p:sldId id="461" r:id="rId13"/>
    <p:sldId id="440" r:id="rId14"/>
    <p:sldId id="446" r:id="rId15"/>
    <p:sldId id="465" r:id="rId16"/>
    <p:sldId id="464" r:id="rId17"/>
    <p:sldId id="463" r:id="rId18"/>
    <p:sldId id="442" r:id="rId19"/>
    <p:sldId id="444" r:id="rId20"/>
    <p:sldId id="443" r:id="rId21"/>
    <p:sldId id="447" r:id="rId22"/>
    <p:sldId id="460" r:id="rId23"/>
    <p:sldId id="462" r:id="rId24"/>
    <p:sldId id="466" r:id="rId25"/>
    <p:sldId id="433" r:id="rId26"/>
    <p:sldId id="451" r:id="rId27"/>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כ"ג/חשון/תשפ"א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כ"ג/חשון/תשפ"א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הנושא מוצג גנרית, תוך שימוש במקרה המבחן של ישראל, בדומה לקורס.</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a:t>
            </a:r>
            <a:r>
              <a:rPr lang="he-IL" sz="1800" dirty="0" err="1" smtClean="0"/>
              <a:t>גרעיניית</a:t>
            </a:r>
            <a:r>
              <a:rPr lang="he-IL" sz="1800" dirty="0" smtClean="0"/>
              <a:t>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p>
          <a:p>
            <a:endParaRPr lang="he-IL" sz="1800" dirty="0"/>
          </a:p>
          <a:p>
            <a:r>
              <a:rPr lang="he-IL" sz="1800" dirty="0" smtClean="0"/>
              <a:t>לשים לב לאמירת לבני – זו לא בעיה של ישראל</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התכלית – הפיכת הבעיה לבעיה לא ישראלית</a:t>
            </a:r>
          </a:p>
          <a:p>
            <a:endParaRPr lang="he-IL" sz="1800" dirty="0" smtClean="0"/>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r>
              <a:rPr lang="he-IL" sz="1800" dirty="0" smtClean="0"/>
              <a:t>1. הוכחה לתכנית נשק מקיפה: תכנון, יצור, ניסוי</a:t>
            </a:r>
          </a:p>
          <a:p>
            <a:r>
              <a:rPr lang="he-IL" sz="1800" dirty="0" smtClean="0"/>
              <a:t>2.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r>
              <a:rPr lang="he-IL" sz="1800" dirty="0" smtClean="0"/>
              <a:t>3. 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a:t>
            </a:r>
            <a:r>
              <a:rPr lang="he-IL" sz="1800" dirty="0" smtClean="0"/>
              <a:t>דקות</a:t>
            </a:r>
          </a:p>
          <a:p>
            <a:r>
              <a:rPr lang="he-IL" sz="1800" dirty="0" smtClean="0"/>
              <a:t>סרטון מ 2015</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a:t>
            </a:r>
            <a:r>
              <a:rPr lang="he-IL" sz="1600" dirty="0" err="1" smtClean="0"/>
              <a:t>הוא"ם</a:t>
            </a:r>
            <a:r>
              <a:rPr lang="he-IL" sz="1600" dirty="0" smtClean="0"/>
              <a:t> קובעים את הסמכות של </a:t>
            </a:r>
            <a:r>
              <a:rPr lang="he-IL" sz="1600" dirty="0" err="1" smtClean="0"/>
              <a:t>מועבי"ט</a:t>
            </a:r>
            <a:r>
              <a:rPr lang="he-IL" sz="1600" dirty="0" smtClean="0"/>
              <a:t> להטיל </a:t>
            </a:r>
            <a:r>
              <a:rPr lang="he-IL" sz="1600" dirty="0"/>
              <a:t>מגבלות וסנקציות על איראן – תחת 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קשר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מסביר מהי </a:t>
            </a:r>
            <a:r>
              <a:rPr lang="he-IL" sz="1800" dirty="0" err="1" smtClean="0"/>
              <a:t>סבא"א</a:t>
            </a:r>
            <a:r>
              <a:rPr lang="he-IL" sz="1800" dirty="0" smtClean="0"/>
              <a:t> – </a:t>
            </a:r>
            <a:r>
              <a:rPr lang="en-US" sz="1800" dirty="0" smtClean="0"/>
              <a:t>IAEA</a:t>
            </a:r>
            <a:endParaRPr lang="he-IL" sz="1800" dirty="0" smtClean="0"/>
          </a:p>
          <a:p>
            <a:r>
              <a:rPr lang="he-IL" sz="1800" dirty="0" smtClean="0"/>
              <a:t>הרעיון </a:t>
            </a:r>
            <a:r>
              <a:rPr lang="he-IL" sz="1800" dirty="0" err="1" smtClean="0"/>
              <a:t>נוסל</a:t>
            </a:r>
            <a:r>
              <a:rPr lang="he-IL" sz="1800" dirty="0" smtClean="0"/>
              <a:t>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מדווחת שאיראן לא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7478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10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10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10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10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10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10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סיכול/עיכוב/שיבוש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25</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איראן (</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endParaRPr lang="he-IL" sz="2200" dirty="0" smtClean="0">
              <a:latin typeface="Levenim MT" panose="02010502060101010101" pitchFamily="2" charset="-79"/>
              <a:cs typeface="Levenim MT" panose="02010502060101010101" pitchFamily="2" charset="-79"/>
            </a:endParaRP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21061</TotalTime>
  <Words>2033</Words>
  <Application>Microsoft Office PowerPoint</Application>
  <PresentationFormat>Widescreen</PresentationFormat>
  <Paragraphs>325</Paragraphs>
  <Slides>26</Slides>
  <Notes>26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1174</cp:revision>
  <cp:lastPrinted>2020-10-11T04:34:26Z</cp:lastPrinted>
  <dcterms:created xsi:type="dcterms:W3CDTF">2017-08-17T05:53:13Z</dcterms:created>
  <dcterms:modified xsi:type="dcterms:W3CDTF">2020-11-10T12:29:07Z</dcterms:modified>
</cp:coreProperties>
</file>