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15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7937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63010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ספורט ופעילות חברתית – רשות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ארוחות ערב במסעדות - חובה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חומרי רקע מודפסים (תרגום לאנגלית)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הצטיידות במפות לסיור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הקפדה על זמני התחלה (7:00) וסיום (19:00, לא כולל א. ערב)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ימי הכנה לסיורים: 8:30-16:15</a:t>
            </a:r>
          </a:p>
          <a:p>
            <a:pPr marL="0" lvl="1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תחקיר וסיכום צוותי לכל סיור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86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1828799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במהלך השנה נקיים סיורים לימודיים רגיונליים ונושאיים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הינם חלק אינטגרלי מתוכנית לימוד </a:t>
            </a:r>
            <a:r>
              <a:rPr lang="he-IL" sz="2600" dirty="0" err="1" smtClean="0">
                <a:cs typeface="+mn-cs"/>
              </a:rPr>
              <a:t>הבטל"מ</a:t>
            </a:r>
            <a:endParaRPr lang="he-IL" sz="2600" dirty="0" smtClean="0">
              <a:cs typeface="+mn-cs"/>
            </a:endParaRP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מקנים שעות זכות אקדמיות כחלק מדרישות התואר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מתוכננים ומתבצעים באחריות המשתתפים ובליווי אקדמי, ומוכנים בסיוע מנהלת </a:t>
            </a:r>
            <a:r>
              <a:rPr lang="he-IL" sz="2600" dirty="0" err="1" smtClean="0">
                <a:cs typeface="+mn-cs"/>
              </a:rPr>
              <a:t>מב</a:t>
            </a:r>
            <a:r>
              <a:rPr lang="he-IL" sz="2600" dirty="0" smtClean="0">
                <a:cs typeface="+mn-cs"/>
              </a:rPr>
              <a:t>''ל</a:t>
            </a:r>
            <a:endParaRPr lang="he-IL" sz="2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697741"/>
            <a:ext cx="10385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דוגמאות לשילוב סוגיות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בסיורים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3058997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גבולות: היווצרות, הופעה בנוף והשפעה על מרכיבי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ההתיישבות הכפרית והעירונית במרחבי הסיורים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ירושלים – היבטים של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בטל''מ</a:t>
            </a: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: מעמד ארצי, הר הבית, החברה החרדית, מטרופולין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תשתיות לאומיות של ישראל בשגרה וחרום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משאבי הטבע כמרכיב בביטחון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העוצמה הכלכלית והטכנולוגית ברמה הלאומית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היבטים חברתיים – כלכליים והשפעתם על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ערביי ישראל והחברה הבדואית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ממשקים בין ניהול מוניציפאלי לניהול מרכזי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מערכת החינוך בישראל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אחר - הצעות של הלומדים, בדגש על נושאים מעולם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הבטל"מ</a:t>
            </a:r>
            <a:endParaRPr lang="he-IL" cap="all" dirty="0">
              <a:ln w="3175" cmpd="sng">
                <a:noFill/>
              </a:ln>
              <a:solidFill>
                <a:schemeClr val="tx1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 smtClean="0">
                <a:solidFill>
                  <a:schemeClr val="bg1"/>
                </a:solidFill>
              </a:rPr>
              <a:t>שומרון</a:t>
            </a: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רגיונליים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נושאיים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73931" y="2607751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משולבים בקורסים השונים או סיורים ייעודיים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מונחים על ידי מוביל הקורס האקדמי או על ידי משתתפים אחראיים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קבוצת התכנון  - משתתפים בעלי זיקה לנושא בראשות מדריך אחראי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ללא קרדיט אקדמי, אלא כחלק מהקורס האקדמי או העשרה והכרת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 ומערכות תשתית </a:t>
            </a:r>
            <a:r>
              <a:rPr lang="he-IL" sz="2500" dirty="0" err="1" smtClean="0">
                <a:cs typeface="+mn-cs"/>
              </a:rPr>
              <a:t>בטל''מ</a:t>
            </a:r>
            <a:r>
              <a:rPr lang="he-IL" sz="2500" dirty="0" smtClean="0">
                <a:cs typeface="+mn-cs"/>
              </a:rPr>
              <a:t> אחרות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דוגמאות: תשתיות; ים; זרועות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''ל; נציבות; </a:t>
            </a:r>
            <a:r>
              <a:rPr lang="he-IL" sz="2500" dirty="0" err="1" smtClean="0">
                <a:cs typeface="+mn-cs"/>
              </a:rPr>
              <a:t>שב''כ</a:t>
            </a:r>
            <a:r>
              <a:rPr lang="he-IL" sz="2500" dirty="0" smtClean="0">
                <a:cs typeface="+mn-cs"/>
              </a:rPr>
              <a:t>; סייבר; משרד החוץ; </a:t>
            </a:r>
            <a:r>
              <a:rPr lang="he-IL" sz="2500" dirty="0" err="1" smtClean="0">
                <a:cs typeface="+mn-cs"/>
              </a:rPr>
              <a:t>שב''ס</a:t>
            </a:r>
            <a:r>
              <a:rPr lang="he-IL" sz="2500" dirty="0" smtClean="0">
                <a:cs typeface="+mn-cs"/>
              </a:rPr>
              <a:t>; דרום תל-אביב; עיר/שכונה חרדית</a:t>
            </a:r>
            <a:endParaRPr lang="he-IL" sz="25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14021"/>
              </p:ext>
            </p:extLst>
          </p:nvPr>
        </p:nvGraphicFramePr>
        <p:xfrm>
          <a:off x="838200" y="1253413"/>
          <a:ext cx="10379299" cy="486405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6983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</a:t>
                      </a:r>
                      <a:r>
                        <a:rPr lang="he-IL" sz="1600" baseline="0" dirty="0" smtClean="0"/>
                        <a:t>העקרונית</a:t>
                      </a:r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אישור תכניות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baseline="0" dirty="0" smtClean="0"/>
                        <a:t>דו"ח </a:t>
                      </a:r>
                      <a:r>
                        <a:rPr lang="he-IL" sz="1600" baseline="0" dirty="0"/>
                        <a:t>סיכום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שבועות </a:t>
                      </a:r>
                      <a:r>
                        <a:rPr lang="he-IL" sz="1600" dirty="0"/>
                        <a:t>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err="1" smtClean="0"/>
                        <a:t>מד"רית</a:t>
                      </a:r>
                      <a:endParaRPr lang="he-IL" sz="1600" dirty="0" smtClean="0"/>
                    </a:p>
                    <a:p>
                      <a:pPr rtl="1"/>
                      <a:r>
                        <a:rPr lang="he-IL" sz="1600" dirty="0" smtClean="0"/>
                        <a:t>אלוף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הכנת סיור: אבני דרך עיקריות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326884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בארץ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40441"/>
              </p:ext>
            </p:extLst>
          </p:nvPr>
        </p:nvGraphicFramePr>
        <p:xfrm>
          <a:off x="3142445" y="2144349"/>
          <a:ext cx="666982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24404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571223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1854557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בחו"ל (טנטטיבי)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17182"/>
              </p:ext>
            </p:extLst>
          </p:nvPr>
        </p:nvGraphicFramePr>
        <p:xfrm>
          <a:off x="2163651" y="2093095"/>
          <a:ext cx="7976577" cy="3320848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665445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307723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23389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7969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מתכונת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 - יוון/מדינה "ירוקה" אחרת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אורגניים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 - בריסל/אתונה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מליאה – עם פיצולים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יום וחצי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</a:t>
                      </a:r>
                      <a:r>
                        <a:rPr lang="he-IL" sz="2000" dirty="0" smtClean="0"/>
                        <a:t>רוסיה, 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מעורבים, ע"פ בחירה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ירדן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שבוע - פיצול לצוותים אורגנים</a:t>
                      </a:r>
                    </a:p>
                    <a:p>
                      <a:pPr rtl="1"/>
                      <a:r>
                        <a:rPr lang="he-IL" sz="2000" dirty="0" smtClean="0"/>
                        <a:t>שבוע - 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95797" y="251419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שלבי התכנון והאישור: עבודה מקדימה מול יוסי, אישור </a:t>
            </a:r>
            <a:r>
              <a:rPr lang="he-IL" sz="2400" dirty="0" err="1">
                <a:cs typeface="+mn-cs"/>
              </a:rPr>
              <a:t>מד"רית</a:t>
            </a:r>
            <a:r>
              <a:rPr lang="he-IL" sz="2400" dirty="0">
                <a:cs typeface="+mn-cs"/>
              </a:rPr>
              <a:t>, אישור אלוף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שאלות מחקר מקדימות לסיור ותכנית עם זיקה לשאלות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שילוב סקירות של יוסי בסיורים וזמנים לתצפיות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זמני עיבוד צוותי ייעודיים בסיור (לשקול שאלות מחקר לעיבודים)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פיצולים לקבוצות קטנות ובחירה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הרצאות במהלך הסיור לטובת סיורים בשטח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הכנת והצגת דוברים, שילוב דוברים מ"ציר הדעה האחרת", </a:t>
            </a:r>
            <a:r>
              <a:rPr lang="he-IL" sz="2400" dirty="0" smtClean="0">
                <a:cs typeface="+mn-cs"/>
              </a:rPr>
              <a:t>הנחיה בפאנלים</a:t>
            </a:r>
            <a:endParaRPr lang="he-IL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554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רקע</vt:lpstr>
      <vt:lpstr>דוגמאות לשילוב סוגיות בטל"מ בסיורים</vt:lpstr>
      <vt:lpstr>סיורים רגיונליים</vt:lpstr>
      <vt:lpstr>סיורים נושאיים</vt:lpstr>
      <vt:lpstr>הכנת סיור: אבני דרך עיקריות </vt:lpstr>
      <vt:lpstr>סיורים בארץ</vt:lpstr>
      <vt:lpstr>סיורים בחו"ל (טנטטיבי)</vt:lpstr>
      <vt:lpstr>דגשים לתכנון וביצוע סיורים</vt:lpstr>
      <vt:lpstr>דגשים לתכנון וביצוע סיורים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50</cp:revision>
  <dcterms:created xsi:type="dcterms:W3CDTF">2020-08-17T15:20:59Z</dcterms:created>
  <dcterms:modified xsi:type="dcterms:W3CDTF">2020-09-15T09:48:55Z</dcterms:modified>
</cp:coreProperties>
</file>