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64" r:id="rId4"/>
    <p:sldId id="366" r:id="rId5"/>
    <p:sldId id="363" r:id="rId6"/>
    <p:sldId id="365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4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כ"א/אלול/תש"פ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כ"א/אלול/תש"פ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10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205186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 המחקרי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המשתתפים לכתוב עבודת מחקר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ולתחומי 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המהווה אתגר עדכני בתחום 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99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96" y="1619734"/>
            <a:ext cx="9745978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עבודה קבוצתית (שלשות):</a:t>
            </a:r>
          </a:p>
          <a:p>
            <a:pPr marL="1200150" lvl="1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צוות רב תחומי</a:t>
            </a:r>
          </a:p>
          <a:p>
            <a:pPr marL="1200150" lvl="1" indent="-4572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חשיבות האינטגרציה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בחירת הנושא:</a:t>
            </a:r>
          </a:p>
          <a:p>
            <a:pPr marL="108585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מתוך רשימה מוצעת/עצמאית</a:t>
            </a:r>
          </a:p>
          <a:p>
            <a:pPr marL="1085850" lvl="1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/>
              <a:t>לא מסווג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הצעת מחקר ושאלת מחקר</a:t>
            </a:r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55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99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896" y="1993219"/>
            <a:ext cx="9745978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/>
              <a:t>משקל העבודה יהיה 20% מהציון הסופי של לימודי התואר השני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/>
              <a:t>ציון מינימלי המזכה בהכרה אקדמית </a:t>
            </a:r>
            <a:r>
              <a:rPr lang="he-IL" sz="2600" dirty="0" err="1"/>
              <a:t>ומב"לית</a:t>
            </a:r>
            <a:r>
              <a:rPr lang="he-IL" sz="2600" dirty="0"/>
              <a:t> הינו 70 לפחות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/>
              <a:t>היקף הפג"מ: 50-80 עמודים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 indent="0" algn="just">
              <a:lnSpc>
                <a:spcPct val="150000"/>
              </a:lnSpc>
            </a:pPr>
            <a:endParaRPr lang="en-US" sz="24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081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בעלי תפקידים רלבנטיים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לפג"מ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ועדת הפג"מ (נושא, שאלת מחקר, הצעת מחקר, ציון סופי, משוב)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מנחה אקדמי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מדריך מלווה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אוריינות – ד"ר אורנה </a:t>
            </a:r>
            <a:r>
              <a:rPr lang="he-IL" sz="2700" dirty="0" err="1"/>
              <a:t>קזמירסקי</a:t>
            </a:r>
            <a:endParaRPr lang="he-IL" sz="27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מרכז הלמידה לבכירים – ד"ר ענת חן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299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5567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83220"/>
              </p:ext>
            </p:extLst>
          </p:nvPr>
        </p:nvGraphicFramePr>
        <p:xfrm>
          <a:off x="2328214" y="1976918"/>
          <a:ext cx="8128000" cy="3708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41025">
                  <a:extLst>
                    <a:ext uri="{9D8B030D-6E8A-4147-A177-3AD203B41FA5}">
                      <a16:colId xmlns:a16="http://schemas.microsoft.com/office/drawing/2014/main" val="3468035862"/>
                    </a:ext>
                  </a:extLst>
                </a:gridCol>
                <a:gridCol w="3286975">
                  <a:extLst>
                    <a:ext uri="{9D8B030D-6E8A-4147-A177-3AD203B41FA5}">
                      <a16:colId xmlns:a16="http://schemas.microsoft.com/office/drawing/2014/main" val="2702486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מועד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1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בחירת צוותים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15.10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383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הצגה ואישור נושאים </a:t>
                      </a:r>
                      <a:r>
                        <a:rPr lang="he-IL" dirty="0"/>
                        <a:t>ושאלות </a:t>
                      </a:r>
                      <a:r>
                        <a:rPr lang="he-IL" dirty="0" smtClean="0"/>
                        <a:t>מחקר</a:t>
                      </a:r>
                      <a:r>
                        <a:rPr lang="en-US" dirty="0" smtClean="0"/>
                        <a:t> </a:t>
                      </a:r>
                      <a:r>
                        <a:rPr lang="he-IL" baseline="0" dirty="0" smtClean="0"/>
                        <a:t>בוועדת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25-29.10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716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פגישת התנעה עם המנחה האקדמי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29.11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54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כתיבת</a:t>
                      </a:r>
                      <a:r>
                        <a:rPr lang="he-IL" baseline="0" dirty="0" smtClean="0"/>
                        <a:t> הצעת המחקר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27-31.12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20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הגשת</a:t>
                      </a:r>
                      <a:r>
                        <a:rPr lang="he-IL" baseline="0" dirty="0" smtClean="0"/>
                        <a:t> הצעת המחקר לוועדת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5.1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013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אישור הצעות המחקר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19.1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94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טיוטה ראשונה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24.3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75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הצגות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במליאה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28.4, 3.5,</a:t>
                      </a:r>
                      <a:r>
                        <a:rPr lang="he-IL" baseline="0" dirty="0" smtClean="0"/>
                        <a:t> 6.5, 18.5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974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הגשת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1.6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124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0351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11045</TotalTime>
  <Words>196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</vt:lpstr>
      <vt:lpstr>דגשים</vt:lpstr>
      <vt:lpstr>בעלי תפקידים רלבנטיים לפג"מ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450</cp:revision>
  <cp:lastPrinted>2019-08-30T14:02:34Z</cp:lastPrinted>
  <dcterms:created xsi:type="dcterms:W3CDTF">2017-08-17T05:53:13Z</dcterms:created>
  <dcterms:modified xsi:type="dcterms:W3CDTF">2020-09-10T12:27:15Z</dcterms:modified>
</cp:coreProperties>
</file>