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38" r:id="rId16"/>
    <p:sldId id="326" r:id="rId17"/>
    <p:sldId id="356" r:id="rId18"/>
    <p:sldId id="373" r:id="rId19"/>
    <p:sldId id="374" r:id="rId20"/>
    <p:sldId id="333" r:id="rId21"/>
    <p:sldId id="339" r:id="rId22"/>
    <p:sldId id="352" r:id="rId23"/>
    <p:sldId id="357" r:id="rId2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1-5 בנובמבר 2020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2269954" y="2092045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סרביה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ליטא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יוון/פינלנד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ד"ר 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ד"ר 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ד"ר 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הובלת משימות 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 dirty="0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60108"/>
            <a:ext cx="10277856" cy="4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22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54344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4985934" y="4700815"/>
            <a:ext cx="2261537" cy="11970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מרכז למידה לבכירים</a:t>
            </a:r>
          </a:p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אוריינות</a:t>
            </a: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1091114" y="5460302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תרבות גופנית</a:t>
            </a: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61437" y="5477641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הוצל"א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B4100C71-6EAD-4693-9D21-FEB7B970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1643087"/>
            <a:ext cx="10255952" cy="425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438" y="1902434"/>
            <a:ext cx="9745978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המוסד ותפקידו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מה לומדים בו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הלימוד</a:t>
            </a:r>
          </a:p>
        </p:txBody>
      </p:sp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10037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11693</TotalTime>
  <Words>760</Words>
  <Application>Microsoft Office PowerPoint</Application>
  <PresentationFormat>Widescreen</PresentationFormat>
  <Paragraphs>244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המכללה לביטחון לאומי</vt:lpstr>
      <vt:lpstr>PowerPoint Presentation</vt:lpstr>
      <vt:lpstr>מבנה המכללות הצבאיות</vt:lpstr>
      <vt:lpstr>מה עוד יש בחצר המכללות?</vt:lpstr>
      <vt:lpstr>מבנה המב"ל</vt:lpstr>
      <vt:lpstr>יחודיות המב"ל</vt:lpstr>
      <vt:lpstr>עקרונות החלוקה לצוותים</vt:lpstr>
      <vt:lpstr>חלוקת הצוותים</vt:lpstr>
      <vt:lpstr>תחומי הלימוד במב"ל</vt:lpstr>
      <vt:lpstr>העונה הבינלאומית (1/4)</vt:lpstr>
      <vt:lpstr>סמינר וסיור לימודי באירופה 1-5 בנובמבר 2020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PowerPoint Presentation</vt:lpstr>
      <vt:lpstr>PowerPoint Presentation</vt:lpstr>
      <vt:lpstr>משתתפים נושאי תפקיד</vt:lpstr>
      <vt:lpstr>מבנה שבוע (עקרוני) במב"ל</vt:lpstr>
      <vt:lpstr>שבוע הפתיחה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420</cp:revision>
  <cp:lastPrinted>2020-08-13T10:56:23Z</cp:lastPrinted>
  <dcterms:created xsi:type="dcterms:W3CDTF">2017-08-17T05:53:13Z</dcterms:created>
  <dcterms:modified xsi:type="dcterms:W3CDTF">2020-08-23T04:50:53Z</dcterms:modified>
</cp:coreProperties>
</file>