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7" r:id="rId2"/>
    <p:sldId id="329" r:id="rId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1425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6" y="4773613"/>
            <a:ext cx="5454650" cy="3905250"/>
          </a:xfrm>
          <a:prstGeom prst="rect">
            <a:avLst/>
          </a:prstGeom>
        </p:spPr>
        <p:txBody>
          <a:bodyPr vert="horz" lIns="91429" tIns="45715" rIns="91429" bIns="4571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671469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מדינית-ביטחונית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הסימולציה המדינית-ביטחונית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821845"/>
            <a:ext cx="9745978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מועדים: 23-25 פברואר 2020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מוביל: אל"מ (מיל') יהודה </a:t>
            </a:r>
            <a:r>
              <a:rPr lang="he-IL" sz="2600" dirty="0"/>
              <a:t>יוחננוף </a:t>
            </a:r>
            <a:r>
              <a:rPr lang="he-IL" sz="2600" dirty="0" smtClean="0"/>
              <a:t>(חלק מהתחום </a:t>
            </a:r>
            <a:r>
              <a:rPr lang="he-IL" sz="2600" dirty="0"/>
              <a:t>האסטרטגי)</a:t>
            </a:r>
            <a:endParaRPr lang="he-IL" sz="2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נושא </a:t>
            </a:r>
            <a:r>
              <a:rPr lang="he-IL" sz="2600" b="1" dirty="0" smtClean="0"/>
              <a:t>(לשימור/שינוי)</a:t>
            </a:r>
            <a:r>
              <a:rPr lang="he-IL" sz="2600" dirty="0" smtClean="0"/>
              <a:t>: </a:t>
            </a:r>
            <a:r>
              <a:rPr lang="he-IL" sz="2600" dirty="0" smtClean="0"/>
              <a:t>הסכסוך הישראלי-פלשתיני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מתכונת: תרגול גישת </a:t>
            </a:r>
            <a:r>
              <a:rPr lang="he-IL" sz="2600" dirty="0" smtClean="0"/>
              <a:t>העיצוב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/>
              <a:t>תכנית טעינה</a:t>
            </a:r>
            <a:r>
              <a:rPr lang="he-IL" sz="2400" dirty="0" smtClean="0"/>
              <a:t>: יותר טעינות במליאה, בנושאי </a:t>
            </a:r>
            <a:r>
              <a:rPr lang="he-IL" sz="2400" dirty="0" err="1" smtClean="0"/>
              <a:t>המזה"ת</a:t>
            </a:r>
            <a:endParaRPr lang="he-IL" sz="24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שחקנים: יותר שחקנים מיוצגים ע"י המשתתפים (ע"ח המנהלת)</a:t>
            </a:r>
            <a:endParaRPr lang="en-US" sz="24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/>
              <a:t>מטלת סיכום: מטלה מסכמת לשיעורי </a:t>
            </a:r>
            <a:r>
              <a:rPr lang="he-IL" sz="2400" dirty="0"/>
              <a:t>האסטרטגיה (</a:t>
            </a:r>
            <a:r>
              <a:rPr lang="he-IL" sz="2400" dirty="0" smtClean="0"/>
              <a:t>דימה, דדו </a:t>
            </a:r>
            <a:r>
              <a:rPr lang="he-IL" sz="2400" dirty="0"/>
              <a:t>ואלוף</a:t>
            </a:r>
            <a:r>
              <a:rPr lang="he-IL" sz="2400" dirty="0" smtClean="0"/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11436</TotalTime>
  <Words>73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הסימולציה המדינית-ביטחונית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432</cp:revision>
  <cp:lastPrinted>2020-08-19T06:29:53Z</cp:lastPrinted>
  <dcterms:created xsi:type="dcterms:W3CDTF">2017-08-17T05:53:13Z</dcterms:created>
  <dcterms:modified xsi:type="dcterms:W3CDTF">2020-08-19T12:13:29Z</dcterms:modified>
</cp:coreProperties>
</file>