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7" r:id="rId2"/>
    <p:sldId id="329" r:id="rId3"/>
    <p:sldId id="330" r:id="rId4"/>
    <p:sldId id="331" r:id="rId5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17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401010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sz="55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בארץ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95063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96451"/>
              </p:ext>
            </p:extLst>
          </p:nvPr>
        </p:nvGraphicFramePr>
        <p:xfrm>
          <a:off x="3193960" y="2132528"/>
          <a:ext cx="7081950" cy="2377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0558">
                  <a:extLst>
                    <a:ext uri="{9D8B030D-6E8A-4147-A177-3AD203B41FA5}">
                      <a16:colId xmlns:a16="http://schemas.microsoft.com/office/drawing/2014/main" val="3181639828"/>
                    </a:ext>
                  </a:extLst>
                </a:gridCol>
                <a:gridCol w="2279560">
                  <a:extLst>
                    <a:ext uri="{9D8B030D-6E8A-4147-A177-3AD203B41FA5}">
                      <a16:colId xmlns:a16="http://schemas.microsoft.com/office/drawing/2014/main" val="3497521169"/>
                    </a:ext>
                  </a:extLst>
                </a:gridCol>
                <a:gridCol w="1931832">
                  <a:extLst>
                    <a:ext uri="{9D8B030D-6E8A-4147-A177-3AD203B41FA5}">
                      <a16:colId xmlns:a16="http://schemas.microsoft.com/office/drawing/2014/main" val="12803687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יעד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מוביל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משך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18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צפון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4 (אבי)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3  ימים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047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דרום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3 (יהודה)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יומיים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221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יו"ש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2 (אמיר)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יומיים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013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ירושלים וקו התפר והבקעה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1 (אלונה)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יומיים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377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אילת וערבה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 2 (אמיר)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יומיים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1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סיורים בחו"ל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1873875"/>
            <a:ext cx="9745978" cy="13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01633"/>
              </p:ext>
            </p:extLst>
          </p:nvPr>
        </p:nvGraphicFramePr>
        <p:xfrm>
          <a:off x="2042952" y="2199135"/>
          <a:ext cx="8127999" cy="3291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94152008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58699345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63522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יעד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צוות/איש סגל מוביל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משך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24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אירופה: סרביה, ליטא,</a:t>
                      </a:r>
                      <a:r>
                        <a:rPr lang="he-IL" sz="2000" baseline="0" dirty="0" smtClean="0"/>
                        <a:t> קפריסין, יוון, פינלנד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סרביה – צוות 1</a:t>
                      </a:r>
                    </a:p>
                    <a:p>
                      <a:pPr rtl="1"/>
                      <a:r>
                        <a:rPr lang="he-IL" sz="2000" dirty="0" smtClean="0"/>
                        <a:t>ליטא – צוות 2</a:t>
                      </a:r>
                    </a:p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3 ימים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962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בריסל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אלונה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יום וחצי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1487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מזרח: סין, קוריאה, הודו, רוסיה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שבוע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9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יפית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יוסי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יומיים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72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ארה"ב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שבועיים</a:t>
                      </a:r>
                      <a:endParaRPr lang="he-I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355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91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 </a:t>
            </a:r>
            <a:r>
              <a:rPr 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וביצוע סיורים</a:t>
            </a:r>
            <a:endParaRPr 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293" y="1236372"/>
            <a:ext cx="10515600" cy="5485103"/>
          </a:xfrm>
        </p:spPr>
        <p:txBody>
          <a:bodyPr>
            <a:normAutofit fontScale="85000" lnSpcReduction="20000"/>
          </a:bodyPr>
          <a:lstStyle/>
          <a:p>
            <a:r>
              <a:rPr lang="he-IL" sz="2400" dirty="0" smtClean="0"/>
              <a:t>שלבי התכנון והאישור:</a:t>
            </a:r>
          </a:p>
          <a:p>
            <a:pPr lvl="1"/>
            <a:r>
              <a:rPr lang="he-IL" dirty="0" smtClean="0"/>
              <a:t>עבודה מקדימה מול יוסי (סיור לימודי אקדמי, 4 שש"ס) – עוגנים לסיור</a:t>
            </a:r>
          </a:p>
          <a:p>
            <a:pPr lvl="1"/>
            <a:r>
              <a:rPr lang="he-IL" dirty="0" smtClean="0"/>
              <a:t>אישור </a:t>
            </a:r>
            <a:r>
              <a:rPr lang="he-IL" dirty="0" err="1" smtClean="0"/>
              <a:t>מד"רית</a:t>
            </a:r>
            <a:endParaRPr lang="he-IL" dirty="0" smtClean="0"/>
          </a:p>
          <a:p>
            <a:pPr lvl="1"/>
            <a:r>
              <a:rPr lang="he-IL" dirty="0" smtClean="0"/>
              <a:t>אישור אלוף</a:t>
            </a:r>
          </a:p>
          <a:p>
            <a:r>
              <a:rPr lang="he-IL" sz="2400" dirty="0" smtClean="0"/>
              <a:t>שאלות מחקר מקדימות לסיור ותכנית עם זיקה לשאלות</a:t>
            </a:r>
          </a:p>
          <a:p>
            <a:r>
              <a:rPr lang="he-IL" sz="2400" dirty="0" smtClean="0"/>
              <a:t>שילוב סקירות של יוסי בסיורים וזמנים לתצפיות</a:t>
            </a:r>
          </a:p>
          <a:p>
            <a:r>
              <a:rPr lang="he-IL" sz="2400" dirty="0" smtClean="0"/>
              <a:t>זמני </a:t>
            </a:r>
            <a:r>
              <a:rPr lang="he-IL" sz="2400" dirty="0"/>
              <a:t>עיבוד צוותי </a:t>
            </a:r>
            <a:r>
              <a:rPr lang="he-IL" sz="2400" dirty="0" err="1" smtClean="0"/>
              <a:t>יעודיים</a:t>
            </a:r>
            <a:r>
              <a:rPr lang="he-IL" sz="2400" dirty="0" smtClean="0"/>
              <a:t> בסיור (לשקול שאלות מחקר לעיבודים)</a:t>
            </a:r>
            <a:endParaRPr lang="he-IL" sz="2400" dirty="0"/>
          </a:p>
          <a:p>
            <a:r>
              <a:rPr lang="he-IL" sz="2400" dirty="0"/>
              <a:t>פיצולים לקבוצות </a:t>
            </a:r>
            <a:r>
              <a:rPr lang="he-IL" sz="2400" dirty="0" smtClean="0"/>
              <a:t>קטנות ובחירה</a:t>
            </a:r>
            <a:endParaRPr lang="he-IL" sz="2400" dirty="0"/>
          </a:p>
          <a:p>
            <a:r>
              <a:rPr lang="he-IL" sz="2400" dirty="0" smtClean="0"/>
              <a:t>צמצום הרצאות במהלך הסיור לטובת סיורים בשטח</a:t>
            </a:r>
          </a:p>
          <a:p>
            <a:r>
              <a:rPr lang="he-IL" sz="2400" dirty="0" smtClean="0"/>
              <a:t>הכנת והצגת דוברים, שילוב דוברים מ"ציר הדעה האחרת", בפאנלים – מנחה מטעם </a:t>
            </a:r>
            <a:r>
              <a:rPr lang="he-IL" sz="2400" dirty="0" err="1" smtClean="0"/>
              <a:t>המב"ל</a:t>
            </a:r>
            <a:endParaRPr lang="he-IL" sz="2400" dirty="0" smtClean="0"/>
          </a:p>
          <a:p>
            <a:r>
              <a:rPr lang="he-IL" sz="2400" dirty="0" smtClean="0"/>
              <a:t>ספורט ופעילות חברתית – רשות, ארוחות ערב במסעדות - חובה</a:t>
            </a:r>
          </a:p>
          <a:p>
            <a:r>
              <a:rPr lang="he-IL" sz="2400" dirty="0" smtClean="0"/>
              <a:t>צמצום חומרי רקע מודפסים (תרגום לאנגלית)</a:t>
            </a:r>
          </a:p>
          <a:p>
            <a:r>
              <a:rPr lang="he-IL" sz="2400" dirty="0" smtClean="0"/>
              <a:t>הצטיידות במפות לסיור</a:t>
            </a:r>
          </a:p>
          <a:p>
            <a:r>
              <a:rPr lang="he-IL" sz="2400" dirty="0"/>
              <a:t>הקפדה על זמני התחלה (7:00) וסיום (19:00, לא כולל א. ערב)</a:t>
            </a:r>
          </a:p>
          <a:p>
            <a:r>
              <a:rPr lang="he-IL" sz="2400"/>
              <a:t>ימי הכנה לסיורים: 8:30-16:15</a:t>
            </a:r>
          </a:p>
          <a:p>
            <a:pPr marL="228600" lvl="1">
              <a:spcBef>
                <a:spcPts val="1000"/>
              </a:spcBef>
            </a:pPr>
            <a:r>
              <a:rPr lang="he-IL" smtClean="0"/>
              <a:t>תחקיר </a:t>
            </a:r>
            <a:r>
              <a:rPr lang="he-IL" dirty="0" smtClean="0"/>
              <a:t>וסיכום צוותי </a:t>
            </a:r>
            <a:r>
              <a:rPr lang="he-IL" dirty="0"/>
              <a:t>וסגלי לכל סיור</a:t>
            </a:r>
          </a:p>
          <a:p>
            <a:endParaRPr lang="he-IL" sz="2600" dirty="0"/>
          </a:p>
          <a:p>
            <a:endParaRPr lang="he-IL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4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11038</TotalTime>
  <Words>233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סיורים בארץ</vt:lpstr>
      <vt:lpstr>סיורים בחו"ל</vt:lpstr>
      <vt:lpstr>עקרונות לתכנון וביצוע סיורים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469</cp:revision>
  <cp:lastPrinted>2019-08-30T14:02:34Z</cp:lastPrinted>
  <dcterms:created xsi:type="dcterms:W3CDTF">2017-08-17T05:53:13Z</dcterms:created>
  <dcterms:modified xsi:type="dcterms:W3CDTF">2020-08-17T07:02:12Z</dcterms:modified>
</cp:coreProperties>
</file>