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29" r:id="rId3"/>
    <p:sldId id="360" r:id="rId4"/>
    <p:sldId id="361" r:id="rId5"/>
    <p:sldId id="362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י"ג/אב/תש"ף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י"ג/אב/תש"ף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841365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הגמר: תחקור ותובנות למחזור מ"ח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המחקרי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להכשיר את המסיימים לכתוב </a:t>
            </a:r>
            <a:r>
              <a:rPr lang="he-IL" sz="2700" dirty="0" smtClean="0"/>
              <a:t>עבודה מחקר </a:t>
            </a:r>
            <a:r>
              <a:rPr lang="he-IL" sz="2700" dirty="0"/>
              <a:t>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</a:t>
            </a:r>
            <a:r>
              <a:rPr lang="he-IL" sz="2700" dirty="0" smtClean="0"/>
              <a:t>המהווה </a:t>
            </a:r>
            <a:r>
              <a:rPr lang="he-IL" sz="2700" dirty="0"/>
              <a:t>אתגר </a:t>
            </a:r>
            <a:r>
              <a:rPr lang="he-IL" sz="2700" dirty="0" smtClean="0"/>
              <a:t>עדכני בתחום </a:t>
            </a:r>
            <a:r>
              <a:rPr lang="he-IL" sz="2700" dirty="0"/>
              <a:t>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(1/3)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646945"/>
              </p:ext>
            </p:extLst>
          </p:nvPr>
        </p:nvGraphicFramePr>
        <p:xfrm>
          <a:off x="1162594" y="1868439"/>
          <a:ext cx="9875519" cy="439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69757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508082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4297680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עבודה בשלשות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כולל </a:t>
                      </a:r>
                      <a:r>
                        <a:rPr lang="he-IL" dirty="0" smtClean="0"/>
                        <a:t>אופציה לבינ"ל</a:t>
                      </a:r>
                    </a:p>
                    <a:p>
                      <a:pPr rtl="1"/>
                      <a:r>
                        <a:rPr lang="he-IL" dirty="0" smtClean="0"/>
                        <a:t>האם לאפשר הגדלה או הקטנה של הקבוצה?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ציוות</a:t>
                      </a:r>
                      <a:r>
                        <a:rPr lang="he-IL" baseline="0" dirty="0"/>
                        <a:t> רב תחומי </a:t>
                      </a:r>
                      <a:r>
                        <a:rPr lang="he-IL" baseline="0" dirty="0" smtClean="0"/>
                        <a:t>באופן </a:t>
                      </a:r>
                      <a:r>
                        <a:rPr lang="he-IL" baseline="0" dirty="0"/>
                        <a:t>עצמאי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בקרת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סגל </a:t>
                      </a:r>
                      <a:r>
                        <a:rPr lang="he-IL" baseline="0" dirty="0" err="1" smtClean="0"/>
                        <a:t>מב"ל</a:t>
                      </a:r>
                      <a:r>
                        <a:rPr lang="he-IL" baseline="0" dirty="0" smtClean="0"/>
                        <a:t> לוודא רב תחומיות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בחירת 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להציע רשימה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קיימת מהארגונים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בחירה עצמאית בכפוף</a:t>
                      </a:r>
                      <a:r>
                        <a:rPr lang="he-IL" baseline="0" dirty="0" smtClean="0"/>
                        <a:t> ל</a:t>
                      </a:r>
                      <a:r>
                        <a:rPr lang="he-IL" dirty="0" smtClean="0"/>
                        <a:t>אישור ועדת </a:t>
                      </a:r>
                      <a:r>
                        <a:rPr lang="he-IL" dirty="0" err="1" smtClean="0"/>
                        <a:t>הפג"מ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מדריך מלווה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הסדרה של פגישות עם המדריך.</a:t>
                      </a:r>
                    </a:p>
                    <a:p>
                      <a:pPr rtl="1"/>
                      <a:r>
                        <a:rPr lang="he-IL" dirty="0" smtClean="0"/>
                        <a:t>אחריות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/>
                        <a:t>המדריך לוודא עמידה בהגדרות שנקבעו ע"י </a:t>
                      </a:r>
                      <a:r>
                        <a:rPr lang="he-IL" baseline="0" dirty="0" err="1"/>
                        <a:t>המב"ל</a:t>
                      </a:r>
                      <a:r>
                        <a:rPr lang="he-IL" baseline="0" dirty="0"/>
                        <a:t> (תקציר </a:t>
                      </a:r>
                      <a:r>
                        <a:rPr lang="he-IL" baseline="0" dirty="0" err="1"/>
                        <a:t>וכיוב</a:t>
                      </a:r>
                      <a:r>
                        <a:rPr lang="he-IL" baseline="0" dirty="0" smtClean="0"/>
                        <a:t>')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מנחה אקדמי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 פגישות פיסיות</a:t>
                      </a:r>
                      <a:r>
                        <a:rPr lang="he-IL" baseline="0" dirty="0" smtClean="0"/>
                        <a:t> של הקבוצה עם המנחה.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שעת יעוץ של דורון לאורך השנה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(2/3)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267162"/>
              </p:ext>
            </p:extLst>
          </p:nvPr>
        </p:nvGraphicFramePr>
        <p:xfrm>
          <a:off x="1008636" y="1877388"/>
          <a:ext cx="10174727" cy="4399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64266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3229966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4880495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הצגת הצעת מחקר לוועדת </a:t>
                      </a:r>
                      <a:r>
                        <a:rPr lang="he-IL" dirty="0" err="1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הצגה</a:t>
                      </a:r>
                      <a:r>
                        <a:rPr lang="he-IL" baseline="0" dirty="0"/>
                        <a:t> ע"י הקבוצה עצמה</a:t>
                      </a:r>
                    </a:p>
                    <a:p>
                      <a:pPr rtl="1"/>
                      <a:r>
                        <a:rPr lang="he-IL" baseline="0" dirty="0"/>
                        <a:t>הקדמת הצגת הצעת המחקר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281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עבודות</a:t>
                      </a:r>
                      <a:r>
                        <a:rPr lang="he-IL" baseline="0" dirty="0"/>
                        <a:t> לא מסווגות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500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היקף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/>
                        <a:t>75-80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אכיפת ההיקף ע"י המדריך </a:t>
                      </a:r>
                      <a:r>
                        <a:rPr lang="he-IL" dirty="0" smtClean="0"/>
                        <a:t>המלווה</a:t>
                      </a:r>
                    </a:p>
                    <a:p>
                      <a:pPr rtl="1"/>
                      <a:r>
                        <a:rPr lang="he-IL" dirty="0" smtClean="0"/>
                        <a:t>הצעת דורון לשיקול: 40-50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</a:t>
                      </a:r>
                      <a:r>
                        <a:rPr lang="he-IL" baseline="0" dirty="0"/>
                        <a:t> הציון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80% מנחה אקדמי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20% ועדת </a:t>
                      </a:r>
                      <a:r>
                        <a:rPr lang="he-IL" dirty="0" err="1" smtClean="0"/>
                        <a:t>פג"מ</a:t>
                      </a:r>
                      <a:r>
                        <a:rPr lang="he-IL" dirty="0" smtClean="0"/>
                        <a:t> (שיטת מתן ציון יחסית)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מתן </a:t>
                      </a:r>
                      <a:r>
                        <a:rPr lang="he-IL" dirty="0"/>
                        <a:t>אפשרות לקבוצה </a:t>
                      </a:r>
                      <a:r>
                        <a:rPr lang="he-IL" dirty="0" smtClean="0"/>
                        <a:t>להציג את העבודה </a:t>
                      </a:r>
                      <a:r>
                        <a:rPr lang="he-IL" dirty="0"/>
                        <a:t>בפני הוועדה לפני מתן </a:t>
                      </a:r>
                      <a:r>
                        <a:rPr lang="he-IL" dirty="0" smtClean="0"/>
                        <a:t>הציון</a:t>
                      </a:r>
                    </a:p>
                    <a:p>
                      <a:pPr rtl="1"/>
                      <a:r>
                        <a:rPr lang="he-IL" dirty="0" smtClean="0"/>
                        <a:t>הצעת דורון לשיקול: 50%-50%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1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הודעה על הציון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/>
                        <a:t>ועדת </a:t>
                      </a:r>
                      <a:r>
                        <a:rPr lang="he-IL" b="0" dirty="0" err="1"/>
                        <a:t>הפג"מ</a:t>
                      </a:r>
                      <a:r>
                        <a:rPr lang="he-IL" b="0" dirty="0"/>
                        <a:t> למנחה האקדמי (יחד עם מכתב התודה)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ועדת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באמצעות המדריך המלווה ישירות </a:t>
                      </a:r>
                      <a:r>
                        <a:rPr lang="he-IL" baseline="0" dirty="0" smtClean="0"/>
                        <a:t>לקבוצה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767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9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(3/3)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545436"/>
              </p:ext>
            </p:extLst>
          </p:nvPr>
        </p:nvGraphicFramePr>
        <p:xfrm>
          <a:off x="1077593" y="1870075"/>
          <a:ext cx="10058717" cy="4307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39613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939143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5479961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משוב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חוו"ד</a:t>
                      </a:r>
                      <a:r>
                        <a:rPr lang="he-IL" baseline="0" dirty="0"/>
                        <a:t> כתובה מוועדת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יחד עם הציון (כולל </a:t>
                      </a:r>
                      <a:r>
                        <a:rPr lang="he-IL" baseline="0" dirty="0" err="1"/>
                        <a:t>חוו"ד</a:t>
                      </a:r>
                      <a:r>
                        <a:rPr lang="he-IL" baseline="0" dirty="0"/>
                        <a:t> מנחה אקדמי</a:t>
                      </a:r>
                      <a:r>
                        <a:rPr lang="he-IL" baseline="0" dirty="0" smtClean="0"/>
                        <a:t>?)</a:t>
                      </a:r>
                    </a:p>
                    <a:p>
                      <a:pPr rtl="1"/>
                      <a:r>
                        <a:rPr lang="he-IL" baseline="0" dirty="0" smtClean="0"/>
                        <a:t>משוב עמיתים?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566567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אוריינות (כתיבה, מידע)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/>
                        <a:t>ענת , אורנה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להגדיר שעות חובה מול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אורנה? (6 לקבוצה), ומול ענת בכל נושא חומרי הקריאה והמצגות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לו"ז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הקדמת </a:t>
                      </a:r>
                      <a:r>
                        <a:rPr lang="he-IL" b="1" dirty="0" err="1" smtClean="0"/>
                        <a:t>הלו"ז</a:t>
                      </a:r>
                      <a:r>
                        <a:rPr lang="he-IL" b="1" dirty="0" smtClean="0"/>
                        <a:t>,</a:t>
                      </a:r>
                      <a:r>
                        <a:rPr lang="he-IL" b="1" baseline="0" dirty="0" smtClean="0"/>
                        <a:t> </a:t>
                      </a:r>
                      <a:r>
                        <a:rPr lang="he-IL" b="1" dirty="0" smtClean="0"/>
                        <a:t>הסדרת תחנות מובנות בגרף, והצגתו בתחילת השנה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he-IL" dirty="0"/>
                        <a:t>הצגת הפג''מ באמצע ספטמבר</a:t>
                      </a:r>
                    </a:p>
                    <a:p>
                      <a:pPr rtl="1"/>
                      <a:r>
                        <a:rPr lang="he-IL" dirty="0" smtClean="0"/>
                        <a:t>הצגה למליאה מוקדם לקבלת הערות (ללא הצגה מסכמת)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/>
                        <a:t>פרסום/הפצה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הפצה של עבודות נבחרות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"דחיפה" של פרסום 1-2 עבודות לפרסום במערכות?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10982</TotalTime>
  <Words>332</Words>
  <Application>Microsoft Office PowerPoint</Application>
  <PresentationFormat>Widescreen</PresentationFormat>
  <Paragraphs>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מטרת פרויקט הגמר המחקרי</vt:lpstr>
      <vt:lpstr>השיטה (1/3)</vt:lpstr>
      <vt:lpstr>השיטה (2/3)</vt:lpstr>
      <vt:lpstr>השיטה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398</cp:revision>
  <cp:lastPrinted>2019-08-30T14:02:34Z</cp:lastPrinted>
  <dcterms:created xsi:type="dcterms:W3CDTF">2017-08-17T05:53:13Z</dcterms:created>
  <dcterms:modified xsi:type="dcterms:W3CDTF">2020-08-03T07:02:30Z</dcterms:modified>
</cp:coreProperties>
</file>