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4"/>
  </p:sldMasterIdLst>
  <p:notesMasterIdLst>
    <p:notesMasterId r:id="rId23"/>
  </p:notesMasterIdLst>
  <p:handoutMasterIdLst>
    <p:handoutMasterId r:id="rId24"/>
  </p:handoutMasterIdLst>
  <p:sldIdLst>
    <p:sldId id="327" r:id="rId5"/>
    <p:sldId id="328" r:id="rId6"/>
    <p:sldId id="329" r:id="rId7"/>
    <p:sldId id="347" r:id="rId8"/>
    <p:sldId id="331" r:id="rId9"/>
    <p:sldId id="332" r:id="rId10"/>
    <p:sldId id="335" r:id="rId11"/>
    <p:sldId id="345" r:id="rId12"/>
    <p:sldId id="337" r:id="rId13"/>
    <p:sldId id="338" r:id="rId14"/>
    <p:sldId id="333" r:id="rId15"/>
    <p:sldId id="342" r:id="rId16"/>
    <p:sldId id="334" r:id="rId17"/>
    <p:sldId id="341" r:id="rId18"/>
    <p:sldId id="339" r:id="rId19"/>
    <p:sldId id="340" r:id="rId20"/>
    <p:sldId id="326" r:id="rId21"/>
    <p:sldId id="344" r:id="rId22"/>
  </p:sldIdLst>
  <p:sldSz cx="12192000" cy="6858000"/>
  <p:notesSz cx="6819900" cy="99187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ED7D31"/>
    <a:srgbClr val="A5A5A5"/>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סגנון ביניים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guide orient="horz" pos="2160"/>
        <p:guide pos="3840"/>
      </p:guideLst>
    </p:cSldViewPr>
  </p:slideViewPr>
  <p:notesTextViewPr>
    <p:cViewPr>
      <p:scale>
        <a:sx n="1" d="1"/>
        <a:sy n="1" d="1"/>
      </p:scale>
      <p:origin x="0" y="0"/>
    </p:cViewPr>
  </p:notesTextViewPr>
  <p:sorterViewPr>
    <p:cViewPr varScale="1">
      <p:scale>
        <a:sx n="1" d="1"/>
        <a:sy n="1" d="1"/>
      </p:scale>
      <p:origin x="0" y="-239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FB4DC3-DEDA-4B1E-87E4-79076D32F0E0}" type="doc">
      <dgm:prSet loTypeId="urn:microsoft.com/office/officeart/2005/8/layout/cycle6" loCatId="relationship" qsTypeId="urn:microsoft.com/office/officeart/2005/8/quickstyle/3d1" qsCatId="3D" csTypeId="urn:microsoft.com/office/officeart/2005/8/colors/colorful1" csCatId="colorful" phldr="1"/>
      <dgm:spPr/>
      <dgm:t>
        <a:bodyPr/>
        <a:lstStyle/>
        <a:p>
          <a:pPr rtl="1"/>
          <a:endParaRPr lang="he-IL"/>
        </a:p>
      </dgm:t>
    </dgm:pt>
    <dgm:pt modelId="{CE51B0A8-D363-4E64-AA7A-E19FEA72F126}">
      <dgm:prSet phldrT="[טקסט]" custT="1"/>
      <dgm:spPr/>
      <dgm:t>
        <a:bodyPr/>
        <a:lstStyle/>
        <a:p>
          <a:pPr rtl="1"/>
          <a:r>
            <a:rPr lang="en-US" sz="2000" b="1" dirty="0">
              <a:solidFill>
                <a:schemeClr val="bg1"/>
              </a:solidFill>
              <a:latin typeface="+mj-lt"/>
              <a:cs typeface="David" panose="020E0502060401010101" pitchFamily="34" charset="-79"/>
            </a:rPr>
            <a:t>National</a:t>
          </a:r>
        </a:p>
        <a:p>
          <a:pPr rtl="1"/>
          <a:r>
            <a:rPr lang="en-US" sz="2000" b="1" dirty="0">
              <a:solidFill>
                <a:schemeClr val="bg1"/>
              </a:solidFill>
              <a:latin typeface="+mj-lt"/>
              <a:cs typeface="David" panose="020E0502060401010101" pitchFamily="34" charset="-79"/>
            </a:rPr>
            <a:t>Defense</a:t>
          </a:r>
          <a:endParaRPr lang="he-IL" sz="2000" dirty="0">
            <a:solidFill>
              <a:schemeClr val="bg1"/>
            </a:solidFill>
          </a:endParaRPr>
        </a:p>
      </dgm:t>
    </dgm:pt>
    <dgm:pt modelId="{3FB537DA-DF7A-456B-BC70-37A2E67A4AAF}" type="parTrans" cxnId="{69BB1834-30D7-4D4D-AFD7-45E128BF6F93}">
      <dgm:prSet/>
      <dgm:spPr/>
      <dgm:t>
        <a:bodyPr/>
        <a:lstStyle/>
        <a:p>
          <a:pPr rtl="1"/>
          <a:endParaRPr lang="he-IL"/>
        </a:p>
      </dgm:t>
    </dgm:pt>
    <dgm:pt modelId="{18C0714A-3E36-4A79-8D6F-E04C13954432}" type="sibTrans" cxnId="{69BB1834-30D7-4D4D-AFD7-45E128BF6F93}">
      <dgm:prSet>
        <dgm:style>
          <a:lnRef idx="3">
            <a:schemeClr val="accent2"/>
          </a:lnRef>
          <a:fillRef idx="0">
            <a:schemeClr val="accent2"/>
          </a:fillRef>
          <a:effectRef idx="2">
            <a:schemeClr val="accent2"/>
          </a:effectRef>
          <a:fontRef idx="minor">
            <a:schemeClr val="tx1"/>
          </a:fontRef>
        </dgm:style>
      </dgm:prSet>
      <dgm:spPr>
        <a:ln w="88900"/>
      </dgm:spPr>
      <dgm:t>
        <a:bodyPr/>
        <a:lstStyle/>
        <a:p>
          <a:pPr rtl="1"/>
          <a:endParaRPr lang="he-IL"/>
        </a:p>
      </dgm:t>
    </dgm:pt>
    <dgm:pt modelId="{2EC39DBA-D492-4DB4-8D04-EEAB1992CCFF}">
      <dgm:prSet phldrT="[טקסט]"/>
      <dgm:spPr/>
      <dgm:t>
        <a:bodyPr/>
        <a:lstStyle/>
        <a:p>
          <a:pPr rtl="1"/>
          <a:r>
            <a:rPr lang="en-US" b="1" dirty="0">
              <a:solidFill>
                <a:schemeClr val="bg1"/>
              </a:solidFill>
              <a:latin typeface="+mj-lt"/>
              <a:cs typeface="David" panose="020E0502060401010101" pitchFamily="34" charset="-79"/>
            </a:rPr>
            <a:t>Statesmanship and Diplomacy</a:t>
          </a:r>
          <a:endParaRPr lang="he-IL" dirty="0">
            <a:solidFill>
              <a:schemeClr val="bg1"/>
            </a:solidFill>
          </a:endParaRPr>
        </a:p>
      </dgm:t>
    </dgm:pt>
    <dgm:pt modelId="{7151C011-A090-4FCC-B50E-616ABFB6E5E6}" type="parTrans" cxnId="{3884489F-8DFC-44AB-8E81-F5CE0BC01BB4}">
      <dgm:prSet/>
      <dgm:spPr/>
      <dgm:t>
        <a:bodyPr/>
        <a:lstStyle/>
        <a:p>
          <a:pPr rtl="1"/>
          <a:endParaRPr lang="he-IL"/>
        </a:p>
      </dgm:t>
    </dgm:pt>
    <dgm:pt modelId="{08249464-122C-4D69-B526-F15BB0977C08}" type="sibTrans" cxnId="{3884489F-8DFC-44AB-8E81-F5CE0BC01BB4}">
      <dgm:prSet>
        <dgm:style>
          <a:lnRef idx="1">
            <a:schemeClr val="accent3"/>
          </a:lnRef>
          <a:fillRef idx="0">
            <a:schemeClr val="accent3"/>
          </a:fillRef>
          <a:effectRef idx="0">
            <a:schemeClr val="accent3"/>
          </a:effectRef>
          <a:fontRef idx="minor">
            <a:schemeClr val="tx1"/>
          </a:fontRef>
        </dgm:style>
      </dgm:prSet>
      <dgm:spPr>
        <a:ln w="88900"/>
      </dgm:spPr>
      <dgm:t>
        <a:bodyPr/>
        <a:lstStyle/>
        <a:p>
          <a:pPr rtl="1"/>
          <a:endParaRPr lang="he-IL"/>
        </a:p>
      </dgm:t>
    </dgm:pt>
    <dgm:pt modelId="{7CFF1822-6B79-4FD2-8382-C8F6508BF640}">
      <dgm:prSet phldrT="[טקסט]" custT="1"/>
      <dgm:spPr/>
      <dgm:t>
        <a:bodyPr/>
        <a:lstStyle/>
        <a:p>
          <a:pPr rtl="1"/>
          <a:r>
            <a:rPr lang="en-US" sz="1800" b="0" dirty="0">
              <a:solidFill>
                <a:schemeClr val="bg1"/>
              </a:solidFill>
              <a:latin typeface="David" panose="020E0502060401010101" pitchFamily="34" charset="-79"/>
              <a:cs typeface="David" panose="020E0502060401010101" pitchFamily="34" charset="-79"/>
            </a:rPr>
            <a:t>Technology</a:t>
          </a:r>
          <a:endParaRPr lang="he-IL" sz="1800" dirty="0">
            <a:solidFill>
              <a:schemeClr val="bg1"/>
            </a:solidFill>
          </a:endParaRPr>
        </a:p>
      </dgm:t>
    </dgm:pt>
    <dgm:pt modelId="{5F9A7C67-424B-482A-9490-EB65E0620E44}" type="parTrans" cxnId="{D13FACC0-C99D-4B93-8D54-88876EE7C432}">
      <dgm:prSet/>
      <dgm:spPr/>
      <dgm:t>
        <a:bodyPr/>
        <a:lstStyle/>
        <a:p>
          <a:pPr rtl="1"/>
          <a:endParaRPr lang="he-IL"/>
        </a:p>
      </dgm:t>
    </dgm:pt>
    <dgm:pt modelId="{B80C1D20-76A5-4E96-9975-B3A5D799A49E}" type="sibTrans" cxnId="{D13FACC0-C99D-4B93-8D54-88876EE7C432}">
      <dgm:prSet>
        <dgm:style>
          <a:lnRef idx="1">
            <a:schemeClr val="accent4"/>
          </a:lnRef>
          <a:fillRef idx="0">
            <a:schemeClr val="accent4"/>
          </a:fillRef>
          <a:effectRef idx="0">
            <a:schemeClr val="accent4"/>
          </a:effectRef>
          <a:fontRef idx="minor">
            <a:schemeClr val="tx1"/>
          </a:fontRef>
        </dgm:style>
      </dgm:prSet>
      <dgm:spPr>
        <a:ln w="88900"/>
      </dgm:spPr>
      <dgm:t>
        <a:bodyPr/>
        <a:lstStyle/>
        <a:p>
          <a:pPr rtl="1"/>
          <a:endParaRPr lang="he-IL"/>
        </a:p>
      </dgm:t>
    </dgm:pt>
    <dgm:pt modelId="{34061C7B-27BC-4C8F-BFF5-6E4AAC81B7BA}">
      <dgm:prSet phldrT="[טקסט]" custT="1"/>
      <dgm:spPr/>
      <dgm:t>
        <a:bodyPr/>
        <a:lstStyle/>
        <a:p>
          <a:pPr rtl="1"/>
          <a:r>
            <a:rPr lang="en-US" sz="2000" b="1" dirty="0">
              <a:solidFill>
                <a:schemeClr val="bg1"/>
              </a:solidFill>
              <a:latin typeface="+mj-lt"/>
              <a:cs typeface="David" panose="020E0502060401010101" pitchFamily="34" charset="-79"/>
            </a:rPr>
            <a:t>Economy</a:t>
          </a:r>
          <a:endParaRPr lang="he-IL" sz="2000" dirty="0">
            <a:solidFill>
              <a:schemeClr val="bg1"/>
            </a:solidFill>
          </a:endParaRPr>
        </a:p>
      </dgm:t>
    </dgm:pt>
    <dgm:pt modelId="{85092EC4-F74C-48B9-A977-823D5B9DDA5F}" type="parTrans" cxnId="{8D350E8D-F82D-465F-9421-DB082012E0F7}">
      <dgm:prSet/>
      <dgm:spPr/>
      <dgm:t>
        <a:bodyPr/>
        <a:lstStyle/>
        <a:p>
          <a:pPr rtl="1"/>
          <a:endParaRPr lang="he-IL"/>
        </a:p>
      </dgm:t>
    </dgm:pt>
    <dgm:pt modelId="{6835BE15-21FE-43FA-8937-464D81D63BD7}" type="sibTrans" cxnId="{8D350E8D-F82D-465F-9421-DB082012E0F7}">
      <dgm:prSet>
        <dgm:style>
          <a:lnRef idx="1">
            <a:schemeClr val="accent5"/>
          </a:lnRef>
          <a:fillRef idx="0">
            <a:schemeClr val="accent5"/>
          </a:fillRef>
          <a:effectRef idx="0">
            <a:schemeClr val="accent5"/>
          </a:effectRef>
          <a:fontRef idx="minor">
            <a:schemeClr val="tx1"/>
          </a:fontRef>
        </dgm:style>
      </dgm:prSet>
      <dgm:spPr>
        <a:ln w="88900"/>
      </dgm:spPr>
      <dgm:t>
        <a:bodyPr/>
        <a:lstStyle/>
        <a:p>
          <a:pPr rtl="1"/>
          <a:endParaRPr lang="he-IL"/>
        </a:p>
      </dgm:t>
    </dgm:pt>
    <dgm:pt modelId="{DBDCDC60-6FDB-4855-9341-70211FFFE356}">
      <dgm:prSet phldrT="[טקסט]" custT="1"/>
      <dgm:spPr/>
      <dgm:t>
        <a:bodyPr/>
        <a:lstStyle/>
        <a:p>
          <a:pPr rtl="1"/>
          <a:r>
            <a:rPr lang="en-US" sz="2000" b="1" dirty="0">
              <a:solidFill>
                <a:schemeClr val="bg1"/>
              </a:solidFill>
              <a:latin typeface="+mj-lt"/>
              <a:cs typeface="David" panose="020E0502060401010101" pitchFamily="34" charset="-79"/>
            </a:rPr>
            <a:t>Society</a:t>
          </a:r>
          <a:endParaRPr lang="he-IL" sz="2000" dirty="0">
            <a:solidFill>
              <a:schemeClr val="bg1"/>
            </a:solidFill>
          </a:endParaRPr>
        </a:p>
      </dgm:t>
    </dgm:pt>
    <dgm:pt modelId="{2A941A15-EF11-4034-A486-A19375FCD575}" type="parTrans" cxnId="{71A70BD4-8ABB-42C3-AF0A-D2ACCB95FDD6}">
      <dgm:prSet/>
      <dgm:spPr/>
      <dgm:t>
        <a:bodyPr/>
        <a:lstStyle/>
        <a:p>
          <a:pPr rtl="1"/>
          <a:endParaRPr lang="he-IL"/>
        </a:p>
      </dgm:t>
    </dgm:pt>
    <dgm:pt modelId="{5FC2E9A5-9439-4CB7-85D6-F709F19DB527}" type="sibTrans" cxnId="{71A70BD4-8ABB-42C3-AF0A-D2ACCB95FDD6}">
      <dgm:prSet>
        <dgm:style>
          <a:lnRef idx="3">
            <a:schemeClr val="accent6"/>
          </a:lnRef>
          <a:fillRef idx="0">
            <a:schemeClr val="accent6"/>
          </a:fillRef>
          <a:effectRef idx="2">
            <a:schemeClr val="accent6"/>
          </a:effectRef>
          <a:fontRef idx="minor">
            <a:schemeClr val="tx1"/>
          </a:fontRef>
        </dgm:style>
      </dgm:prSet>
      <dgm:spPr>
        <a:ln w="88900"/>
      </dgm:spPr>
      <dgm:t>
        <a:bodyPr/>
        <a:lstStyle/>
        <a:p>
          <a:pPr rtl="1"/>
          <a:endParaRPr lang="he-IL"/>
        </a:p>
      </dgm:t>
    </dgm:pt>
    <dgm:pt modelId="{FA57254A-03BA-4B79-979D-A9216DBCA1B5}" type="pres">
      <dgm:prSet presAssocID="{26FB4DC3-DEDA-4B1E-87E4-79076D32F0E0}" presName="cycle" presStyleCnt="0">
        <dgm:presLayoutVars>
          <dgm:dir/>
          <dgm:resizeHandles val="exact"/>
        </dgm:presLayoutVars>
      </dgm:prSet>
      <dgm:spPr/>
      <dgm:t>
        <a:bodyPr/>
        <a:lstStyle/>
        <a:p>
          <a:endParaRPr lang="en-US"/>
        </a:p>
      </dgm:t>
    </dgm:pt>
    <dgm:pt modelId="{AB19F889-1139-4189-9D2C-3E222BACF2ED}" type="pres">
      <dgm:prSet presAssocID="{CE51B0A8-D363-4E64-AA7A-E19FEA72F126}" presName="node" presStyleLbl="node1" presStyleIdx="0" presStyleCnt="5">
        <dgm:presLayoutVars>
          <dgm:bulletEnabled val="1"/>
        </dgm:presLayoutVars>
      </dgm:prSet>
      <dgm:spPr/>
      <dgm:t>
        <a:bodyPr/>
        <a:lstStyle/>
        <a:p>
          <a:endParaRPr lang="en-US"/>
        </a:p>
      </dgm:t>
    </dgm:pt>
    <dgm:pt modelId="{1A2E5B9F-F819-4424-A73D-8ED5D0CC3D4C}" type="pres">
      <dgm:prSet presAssocID="{CE51B0A8-D363-4E64-AA7A-E19FEA72F126}" presName="spNode" presStyleCnt="0"/>
      <dgm:spPr/>
    </dgm:pt>
    <dgm:pt modelId="{841D54EB-C92A-4421-B8BE-E706D6A2BF7F}" type="pres">
      <dgm:prSet presAssocID="{18C0714A-3E36-4A79-8D6F-E04C13954432}" presName="sibTrans" presStyleLbl="sibTrans1D1" presStyleIdx="0" presStyleCnt="5"/>
      <dgm:spPr/>
      <dgm:t>
        <a:bodyPr/>
        <a:lstStyle/>
        <a:p>
          <a:endParaRPr lang="en-US"/>
        </a:p>
      </dgm:t>
    </dgm:pt>
    <dgm:pt modelId="{AA94CCD1-3880-437C-97C0-29B2E4879D6C}" type="pres">
      <dgm:prSet presAssocID="{2EC39DBA-D492-4DB4-8D04-EEAB1992CCFF}" presName="node" presStyleLbl="node1" presStyleIdx="1" presStyleCnt="5">
        <dgm:presLayoutVars>
          <dgm:bulletEnabled val="1"/>
        </dgm:presLayoutVars>
      </dgm:prSet>
      <dgm:spPr/>
      <dgm:t>
        <a:bodyPr/>
        <a:lstStyle/>
        <a:p>
          <a:endParaRPr lang="en-US"/>
        </a:p>
      </dgm:t>
    </dgm:pt>
    <dgm:pt modelId="{4D9F6F2E-76FE-490F-A81C-2252121216BF}" type="pres">
      <dgm:prSet presAssocID="{2EC39DBA-D492-4DB4-8D04-EEAB1992CCFF}" presName="spNode" presStyleCnt="0"/>
      <dgm:spPr/>
    </dgm:pt>
    <dgm:pt modelId="{CE0035AA-8C5E-4539-BEBC-10F6E0E4AE61}" type="pres">
      <dgm:prSet presAssocID="{08249464-122C-4D69-B526-F15BB0977C08}" presName="sibTrans" presStyleLbl="sibTrans1D1" presStyleIdx="1" presStyleCnt="5"/>
      <dgm:spPr/>
      <dgm:t>
        <a:bodyPr/>
        <a:lstStyle/>
        <a:p>
          <a:endParaRPr lang="en-US"/>
        </a:p>
      </dgm:t>
    </dgm:pt>
    <dgm:pt modelId="{09DF21FD-6A3B-40E5-8A60-37AAECAF43A6}" type="pres">
      <dgm:prSet presAssocID="{7CFF1822-6B79-4FD2-8382-C8F6508BF640}" presName="node" presStyleLbl="node1" presStyleIdx="2" presStyleCnt="5">
        <dgm:presLayoutVars>
          <dgm:bulletEnabled val="1"/>
        </dgm:presLayoutVars>
      </dgm:prSet>
      <dgm:spPr/>
      <dgm:t>
        <a:bodyPr/>
        <a:lstStyle/>
        <a:p>
          <a:endParaRPr lang="en-US"/>
        </a:p>
      </dgm:t>
    </dgm:pt>
    <dgm:pt modelId="{C157BD63-E75C-40CC-93AE-45256E22E299}" type="pres">
      <dgm:prSet presAssocID="{7CFF1822-6B79-4FD2-8382-C8F6508BF640}" presName="spNode" presStyleCnt="0"/>
      <dgm:spPr/>
    </dgm:pt>
    <dgm:pt modelId="{85CDC803-14B6-40B7-B0C2-D59D77C29BED}" type="pres">
      <dgm:prSet presAssocID="{B80C1D20-76A5-4E96-9975-B3A5D799A49E}" presName="sibTrans" presStyleLbl="sibTrans1D1" presStyleIdx="2" presStyleCnt="5"/>
      <dgm:spPr/>
      <dgm:t>
        <a:bodyPr/>
        <a:lstStyle/>
        <a:p>
          <a:endParaRPr lang="en-US"/>
        </a:p>
      </dgm:t>
    </dgm:pt>
    <dgm:pt modelId="{0221721E-AF38-4F5E-B954-4553BD51F06F}" type="pres">
      <dgm:prSet presAssocID="{34061C7B-27BC-4C8F-BFF5-6E4AAC81B7BA}" presName="node" presStyleLbl="node1" presStyleIdx="3" presStyleCnt="5">
        <dgm:presLayoutVars>
          <dgm:bulletEnabled val="1"/>
        </dgm:presLayoutVars>
      </dgm:prSet>
      <dgm:spPr/>
      <dgm:t>
        <a:bodyPr/>
        <a:lstStyle/>
        <a:p>
          <a:endParaRPr lang="en-US"/>
        </a:p>
      </dgm:t>
    </dgm:pt>
    <dgm:pt modelId="{E0C9611A-4EDB-456D-A2C7-C4627CA35573}" type="pres">
      <dgm:prSet presAssocID="{34061C7B-27BC-4C8F-BFF5-6E4AAC81B7BA}" presName="spNode" presStyleCnt="0"/>
      <dgm:spPr/>
    </dgm:pt>
    <dgm:pt modelId="{B42A9FF2-15C0-429C-A007-639A75365790}" type="pres">
      <dgm:prSet presAssocID="{6835BE15-21FE-43FA-8937-464D81D63BD7}" presName="sibTrans" presStyleLbl="sibTrans1D1" presStyleIdx="3" presStyleCnt="5"/>
      <dgm:spPr/>
      <dgm:t>
        <a:bodyPr/>
        <a:lstStyle/>
        <a:p>
          <a:endParaRPr lang="en-US"/>
        </a:p>
      </dgm:t>
    </dgm:pt>
    <dgm:pt modelId="{B6BE1660-18F9-4B86-818D-5DF7FBB47366}" type="pres">
      <dgm:prSet presAssocID="{DBDCDC60-6FDB-4855-9341-70211FFFE356}" presName="node" presStyleLbl="node1" presStyleIdx="4" presStyleCnt="5">
        <dgm:presLayoutVars>
          <dgm:bulletEnabled val="1"/>
        </dgm:presLayoutVars>
      </dgm:prSet>
      <dgm:spPr/>
      <dgm:t>
        <a:bodyPr/>
        <a:lstStyle/>
        <a:p>
          <a:endParaRPr lang="en-US"/>
        </a:p>
      </dgm:t>
    </dgm:pt>
    <dgm:pt modelId="{8C127F21-FFD8-421E-BB5F-456366D3297F}" type="pres">
      <dgm:prSet presAssocID="{DBDCDC60-6FDB-4855-9341-70211FFFE356}" presName="spNode" presStyleCnt="0"/>
      <dgm:spPr/>
    </dgm:pt>
    <dgm:pt modelId="{5AED2E12-FA81-485E-8AF8-A8C3C87AA1F8}" type="pres">
      <dgm:prSet presAssocID="{5FC2E9A5-9439-4CB7-85D6-F709F19DB527}" presName="sibTrans" presStyleLbl="sibTrans1D1" presStyleIdx="4" presStyleCnt="5"/>
      <dgm:spPr/>
      <dgm:t>
        <a:bodyPr/>
        <a:lstStyle/>
        <a:p>
          <a:endParaRPr lang="en-US"/>
        </a:p>
      </dgm:t>
    </dgm:pt>
  </dgm:ptLst>
  <dgm:cxnLst>
    <dgm:cxn modelId="{3884489F-8DFC-44AB-8E81-F5CE0BC01BB4}" srcId="{26FB4DC3-DEDA-4B1E-87E4-79076D32F0E0}" destId="{2EC39DBA-D492-4DB4-8D04-EEAB1992CCFF}" srcOrd="1" destOrd="0" parTransId="{7151C011-A090-4FCC-B50E-616ABFB6E5E6}" sibTransId="{08249464-122C-4D69-B526-F15BB0977C08}"/>
    <dgm:cxn modelId="{79CB3132-9260-4CC3-93B9-E23E65904066}" type="presOf" srcId="{B80C1D20-76A5-4E96-9975-B3A5D799A49E}" destId="{85CDC803-14B6-40B7-B0C2-D59D77C29BED}" srcOrd="0" destOrd="0" presId="urn:microsoft.com/office/officeart/2005/8/layout/cycle6"/>
    <dgm:cxn modelId="{A339C367-5959-420E-B62E-C78EA6E66329}" type="presOf" srcId="{26FB4DC3-DEDA-4B1E-87E4-79076D32F0E0}" destId="{FA57254A-03BA-4B79-979D-A9216DBCA1B5}" srcOrd="0" destOrd="0" presId="urn:microsoft.com/office/officeart/2005/8/layout/cycle6"/>
    <dgm:cxn modelId="{8D350E8D-F82D-465F-9421-DB082012E0F7}" srcId="{26FB4DC3-DEDA-4B1E-87E4-79076D32F0E0}" destId="{34061C7B-27BC-4C8F-BFF5-6E4AAC81B7BA}" srcOrd="3" destOrd="0" parTransId="{85092EC4-F74C-48B9-A977-823D5B9DDA5F}" sibTransId="{6835BE15-21FE-43FA-8937-464D81D63BD7}"/>
    <dgm:cxn modelId="{6D02003E-01C1-4714-8866-08C6DD79E955}" type="presOf" srcId="{5FC2E9A5-9439-4CB7-85D6-F709F19DB527}" destId="{5AED2E12-FA81-485E-8AF8-A8C3C87AA1F8}" srcOrd="0" destOrd="0" presId="urn:microsoft.com/office/officeart/2005/8/layout/cycle6"/>
    <dgm:cxn modelId="{D13FACC0-C99D-4B93-8D54-88876EE7C432}" srcId="{26FB4DC3-DEDA-4B1E-87E4-79076D32F0E0}" destId="{7CFF1822-6B79-4FD2-8382-C8F6508BF640}" srcOrd="2" destOrd="0" parTransId="{5F9A7C67-424B-482A-9490-EB65E0620E44}" sibTransId="{B80C1D20-76A5-4E96-9975-B3A5D799A49E}"/>
    <dgm:cxn modelId="{93F6DB05-028A-480B-B637-92F9C6AF9983}" type="presOf" srcId="{CE51B0A8-D363-4E64-AA7A-E19FEA72F126}" destId="{AB19F889-1139-4189-9D2C-3E222BACF2ED}" srcOrd="0" destOrd="0" presId="urn:microsoft.com/office/officeart/2005/8/layout/cycle6"/>
    <dgm:cxn modelId="{15C7B2DE-D033-4E5C-9AFB-835B146F1D86}" type="presOf" srcId="{08249464-122C-4D69-B526-F15BB0977C08}" destId="{CE0035AA-8C5E-4539-BEBC-10F6E0E4AE61}" srcOrd="0" destOrd="0" presId="urn:microsoft.com/office/officeart/2005/8/layout/cycle6"/>
    <dgm:cxn modelId="{F8A77F82-22C1-4C3F-8E06-8812FE4C2D15}" type="presOf" srcId="{34061C7B-27BC-4C8F-BFF5-6E4AAC81B7BA}" destId="{0221721E-AF38-4F5E-B954-4553BD51F06F}" srcOrd="0" destOrd="0" presId="urn:microsoft.com/office/officeart/2005/8/layout/cycle6"/>
    <dgm:cxn modelId="{5D9F5E12-294E-4707-8D68-B693195B7254}" type="presOf" srcId="{2EC39DBA-D492-4DB4-8D04-EEAB1992CCFF}" destId="{AA94CCD1-3880-437C-97C0-29B2E4879D6C}" srcOrd="0" destOrd="0" presId="urn:microsoft.com/office/officeart/2005/8/layout/cycle6"/>
    <dgm:cxn modelId="{A8E6ED96-4564-4988-B43A-3626FE452943}" type="presOf" srcId="{6835BE15-21FE-43FA-8937-464D81D63BD7}" destId="{B42A9FF2-15C0-429C-A007-639A75365790}" srcOrd="0" destOrd="0" presId="urn:microsoft.com/office/officeart/2005/8/layout/cycle6"/>
    <dgm:cxn modelId="{C976FC21-5ACE-4A8D-89DC-85325692CF14}" type="presOf" srcId="{DBDCDC60-6FDB-4855-9341-70211FFFE356}" destId="{B6BE1660-18F9-4B86-818D-5DF7FBB47366}" srcOrd="0" destOrd="0" presId="urn:microsoft.com/office/officeart/2005/8/layout/cycle6"/>
    <dgm:cxn modelId="{65C61805-C656-4FB5-A237-F2AC6E020ABA}" type="presOf" srcId="{18C0714A-3E36-4A79-8D6F-E04C13954432}" destId="{841D54EB-C92A-4421-B8BE-E706D6A2BF7F}" srcOrd="0" destOrd="0" presId="urn:microsoft.com/office/officeart/2005/8/layout/cycle6"/>
    <dgm:cxn modelId="{458D56BE-6063-4162-B474-87149E49A1B7}" type="presOf" srcId="{7CFF1822-6B79-4FD2-8382-C8F6508BF640}" destId="{09DF21FD-6A3B-40E5-8A60-37AAECAF43A6}" srcOrd="0" destOrd="0" presId="urn:microsoft.com/office/officeart/2005/8/layout/cycle6"/>
    <dgm:cxn modelId="{71A70BD4-8ABB-42C3-AF0A-D2ACCB95FDD6}" srcId="{26FB4DC3-DEDA-4B1E-87E4-79076D32F0E0}" destId="{DBDCDC60-6FDB-4855-9341-70211FFFE356}" srcOrd="4" destOrd="0" parTransId="{2A941A15-EF11-4034-A486-A19375FCD575}" sibTransId="{5FC2E9A5-9439-4CB7-85D6-F709F19DB527}"/>
    <dgm:cxn modelId="{69BB1834-30D7-4D4D-AFD7-45E128BF6F93}" srcId="{26FB4DC3-DEDA-4B1E-87E4-79076D32F0E0}" destId="{CE51B0A8-D363-4E64-AA7A-E19FEA72F126}" srcOrd="0" destOrd="0" parTransId="{3FB537DA-DF7A-456B-BC70-37A2E67A4AAF}" sibTransId="{18C0714A-3E36-4A79-8D6F-E04C13954432}"/>
    <dgm:cxn modelId="{51D829E6-B09F-4F9F-9431-2890D69D7916}" type="presParOf" srcId="{FA57254A-03BA-4B79-979D-A9216DBCA1B5}" destId="{AB19F889-1139-4189-9D2C-3E222BACF2ED}" srcOrd="0" destOrd="0" presId="urn:microsoft.com/office/officeart/2005/8/layout/cycle6"/>
    <dgm:cxn modelId="{9048E679-B719-4F94-8028-F9C74770E0FE}" type="presParOf" srcId="{FA57254A-03BA-4B79-979D-A9216DBCA1B5}" destId="{1A2E5B9F-F819-4424-A73D-8ED5D0CC3D4C}" srcOrd="1" destOrd="0" presId="urn:microsoft.com/office/officeart/2005/8/layout/cycle6"/>
    <dgm:cxn modelId="{C8C5B1CC-2D67-4B20-911B-90E4FD11FA4B}" type="presParOf" srcId="{FA57254A-03BA-4B79-979D-A9216DBCA1B5}" destId="{841D54EB-C92A-4421-B8BE-E706D6A2BF7F}" srcOrd="2" destOrd="0" presId="urn:microsoft.com/office/officeart/2005/8/layout/cycle6"/>
    <dgm:cxn modelId="{A464F4A9-EAF3-4E89-AAA9-20F0A7F80164}" type="presParOf" srcId="{FA57254A-03BA-4B79-979D-A9216DBCA1B5}" destId="{AA94CCD1-3880-437C-97C0-29B2E4879D6C}" srcOrd="3" destOrd="0" presId="urn:microsoft.com/office/officeart/2005/8/layout/cycle6"/>
    <dgm:cxn modelId="{A6E69633-1A86-452D-9167-C5C551B98F45}" type="presParOf" srcId="{FA57254A-03BA-4B79-979D-A9216DBCA1B5}" destId="{4D9F6F2E-76FE-490F-A81C-2252121216BF}" srcOrd="4" destOrd="0" presId="urn:microsoft.com/office/officeart/2005/8/layout/cycle6"/>
    <dgm:cxn modelId="{B156151B-2D49-4AEB-A703-2F32C671A7C2}" type="presParOf" srcId="{FA57254A-03BA-4B79-979D-A9216DBCA1B5}" destId="{CE0035AA-8C5E-4539-BEBC-10F6E0E4AE61}" srcOrd="5" destOrd="0" presId="urn:microsoft.com/office/officeart/2005/8/layout/cycle6"/>
    <dgm:cxn modelId="{CCBBA3B1-2164-4430-BED5-141A203F47BE}" type="presParOf" srcId="{FA57254A-03BA-4B79-979D-A9216DBCA1B5}" destId="{09DF21FD-6A3B-40E5-8A60-37AAECAF43A6}" srcOrd="6" destOrd="0" presId="urn:microsoft.com/office/officeart/2005/8/layout/cycle6"/>
    <dgm:cxn modelId="{B6D2F489-670C-4015-B503-06EAD2CA9ECA}" type="presParOf" srcId="{FA57254A-03BA-4B79-979D-A9216DBCA1B5}" destId="{C157BD63-E75C-40CC-93AE-45256E22E299}" srcOrd="7" destOrd="0" presId="urn:microsoft.com/office/officeart/2005/8/layout/cycle6"/>
    <dgm:cxn modelId="{8EFE5FFD-7375-4664-950A-FA99F7ECC84B}" type="presParOf" srcId="{FA57254A-03BA-4B79-979D-A9216DBCA1B5}" destId="{85CDC803-14B6-40B7-B0C2-D59D77C29BED}" srcOrd="8" destOrd="0" presId="urn:microsoft.com/office/officeart/2005/8/layout/cycle6"/>
    <dgm:cxn modelId="{C51BD8AA-1F21-429F-BF76-765C63D9CE12}" type="presParOf" srcId="{FA57254A-03BA-4B79-979D-A9216DBCA1B5}" destId="{0221721E-AF38-4F5E-B954-4553BD51F06F}" srcOrd="9" destOrd="0" presId="urn:microsoft.com/office/officeart/2005/8/layout/cycle6"/>
    <dgm:cxn modelId="{C5A14715-C827-4D80-8E43-7AB94B29B62C}" type="presParOf" srcId="{FA57254A-03BA-4B79-979D-A9216DBCA1B5}" destId="{E0C9611A-4EDB-456D-A2C7-C4627CA35573}" srcOrd="10" destOrd="0" presId="urn:microsoft.com/office/officeart/2005/8/layout/cycle6"/>
    <dgm:cxn modelId="{2A50688C-4BC1-4C0A-A1D4-0741845F0078}" type="presParOf" srcId="{FA57254A-03BA-4B79-979D-A9216DBCA1B5}" destId="{B42A9FF2-15C0-429C-A007-639A75365790}" srcOrd="11" destOrd="0" presId="urn:microsoft.com/office/officeart/2005/8/layout/cycle6"/>
    <dgm:cxn modelId="{B44E2546-1936-4537-90BC-A5A6C73BF670}" type="presParOf" srcId="{FA57254A-03BA-4B79-979D-A9216DBCA1B5}" destId="{B6BE1660-18F9-4B86-818D-5DF7FBB47366}" srcOrd="12" destOrd="0" presId="urn:microsoft.com/office/officeart/2005/8/layout/cycle6"/>
    <dgm:cxn modelId="{54456CBD-B21E-400C-8FE1-2C2552F10964}" type="presParOf" srcId="{FA57254A-03BA-4B79-979D-A9216DBCA1B5}" destId="{8C127F21-FFD8-421E-BB5F-456366D3297F}" srcOrd="13" destOrd="0" presId="urn:microsoft.com/office/officeart/2005/8/layout/cycle6"/>
    <dgm:cxn modelId="{BAAD008E-FEA7-48C4-9540-1D6DB5174991}" type="presParOf" srcId="{FA57254A-03BA-4B79-979D-A9216DBCA1B5}" destId="{5AED2E12-FA81-485E-8AF8-A8C3C87AA1F8}" srcOrd="14" destOrd="0" presId="urn:microsoft.com/office/officeart/2005/8/layout/cycle6"/>
  </dgm:cxnLst>
  <dgm:bg/>
  <dgm:whole>
    <a:ln>
      <a:noFill/>
    </a:ln>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19F889-1139-4189-9D2C-3E222BACF2ED}">
      <dsp:nvSpPr>
        <dsp:cNvPr id="0" name=""/>
        <dsp:cNvSpPr/>
      </dsp:nvSpPr>
      <dsp:spPr>
        <a:xfrm>
          <a:off x="2962085" y="1670"/>
          <a:ext cx="1360549" cy="884357"/>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en-US" sz="2000" b="1" kern="1200" dirty="0">
              <a:solidFill>
                <a:schemeClr val="bg1"/>
              </a:solidFill>
              <a:latin typeface="+mj-lt"/>
              <a:cs typeface="David" panose="020E0502060401010101" pitchFamily="34" charset="-79"/>
            </a:rPr>
            <a:t>National</a:t>
          </a:r>
        </a:p>
        <a:p>
          <a:pPr lvl="0" algn="ctr" defTabSz="889000" rtl="1">
            <a:lnSpc>
              <a:spcPct val="90000"/>
            </a:lnSpc>
            <a:spcBef>
              <a:spcPct val="0"/>
            </a:spcBef>
            <a:spcAft>
              <a:spcPct val="35000"/>
            </a:spcAft>
          </a:pPr>
          <a:r>
            <a:rPr lang="en-US" sz="2000" b="1" kern="1200" dirty="0">
              <a:solidFill>
                <a:schemeClr val="bg1"/>
              </a:solidFill>
              <a:latin typeface="+mj-lt"/>
              <a:cs typeface="David" panose="020E0502060401010101" pitchFamily="34" charset="-79"/>
            </a:rPr>
            <a:t>Defense</a:t>
          </a:r>
          <a:endParaRPr lang="he-IL" sz="2000" kern="1200" dirty="0">
            <a:solidFill>
              <a:schemeClr val="bg1"/>
            </a:solidFill>
          </a:endParaRPr>
        </a:p>
      </dsp:txBody>
      <dsp:txXfrm>
        <a:off x="3005256" y="44841"/>
        <a:ext cx="1274207" cy="798015"/>
      </dsp:txXfrm>
    </dsp:sp>
    <dsp:sp modelId="{841D54EB-C92A-4421-B8BE-E706D6A2BF7F}">
      <dsp:nvSpPr>
        <dsp:cNvPr id="0" name=""/>
        <dsp:cNvSpPr/>
      </dsp:nvSpPr>
      <dsp:spPr>
        <a:xfrm>
          <a:off x="1876404" y="443848"/>
          <a:ext cx="3531910" cy="3531910"/>
        </a:xfrm>
        <a:custGeom>
          <a:avLst/>
          <a:gdLst/>
          <a:ahLst/>
          <a:cxnLst/>
          <a:rect l="0" t="0" r="0" b="0"/>
          <a:pathLst>
            <a:path>
              <a:moveTo>
                <a:pt x="2455564" y="140213"/>
              </a:moveTo>
              <a:arcTo wR="1765955" hR="1765955" stAng="17579146" swAng="1960247"/>
            </a:path>
          </a:pathLst>
        </a:custGeom>
        <a:noFill/>
        <a:ln w="88900" cap="flat" cmpd="sng" algn="ctr">
          <a:solidFill>
            <a:schemeClr val="accent2"/>
          </a:solidFill>
          <a:prstDash val="solid"/>
          <a:miter lim="800000"/>
        </a:ln>
        <a:effectLst/>
        <a:scene3d>
          <a:camera prst="orthographicFront"/>
          <a:lightRig rig="flat" dir="t"/>
        </a:scene3d>
        <a:sp3d z="-40000"/>
      </dsp:spPr>
      <dsp:style>
        <a:lnRef idx="3">
          <a:schemeClr val="accent2"/>
        </a:lnRef>
        <a:fillRef idx="0">
          <a:schemeClr val="accent2"/>
        </a:fillRef>
        <a:effectRef idx="2">
          <a:schemeClr val="accent2"/>
        </a:effectRef>
        <a:fontRef idx="minor">
          <a:schemeClr val="tx1"/>
        </a:fontRef>
      </dsp:style>
    </dsp:sp>
    <dsp:sp modelId="{AA94CCD1-3880-437C-97C0-29B2E4879D6C}">
      <dsp:nvSpPr>
        <dsp:cNvPr id="0" name=""/>
        <dsp:cNvSpPr/>
      </dsp:nvSpPr>
      <dsp:spPr>
        <a:xfrm>
          <a:off x="4641608" y="1221915"/>
          <a:ext cx="1360549" cy="884357"/>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1">
            <a:lnSpc>
              <a:spcPct val="90000"/>
            </a:lnSpc>
            <a:spcBef>
              <a:spcPct val="0"/>
            </a:spcBef>
            <a:spcAft>
              <a:spcPct val="35000"/>
            </a:spcAft>
          </a:pPr>
          <a:r>
            <a:rPr lang="en-US" sz="1500" b="1" kern="1200" dirty="0">
              <a:solidFill>
                <a:schemeClr val="bg1"/>
              </a:solidFill>
              <a:latin typeface="+mj-lt"/>
              <a:cs typeface="David" panose="020E0502060401010101" pitchFamily="34" charset="-79"/>
            </a:rPr>
            <a:t>Statesmanship and Diplomacy</a:t>
          </a:r>
          <a:endParaRPr lang="he-IL" sz="1500" kern="1200" dirty="0">
            <a:solidFill>
              <a:schemeClr val="bg1"/>
            </a:solidFill>
          </a:endParaRPr>
        </a:p>
      </dsp:txBody>
      <dsp:txXfrm>
        <a:off x="4684779" y="1265086"/>
        <a:ext cx="1274207" cy="798015"/>
      </dsp:txXfrm>
    </dsp:sp>
    <dsp:sp modelId="{CE0035AA-8C5E-4539-BEBC-10F6E0E4AE61}">
      <dsp:nvSpPr>
        <dsp:cNvPr id="0" name=""/>
        <dsp:cNvSpPr/>
      </dsp:nvSpPr>
      <dsp:spPr>
        <a:xfrm>
          <a:off x="1876404" y="443848"/>
          <a:ext cx="3531910" cy="3531910"/>
        </a:xfrm>
        <a:custGeom>
          <a:avLst/>
          <a:gdLst/>
          <a:ahLst/>
          <a:cxnLst/>
          <a:rect l="0" t="0" r="0" b="0"/>
          <a:pathLst>
            <a:path>
              <a:moveTo>
                <a:pt x="3529499" y="1673707"/>
              </a:moveTo>
              <a:arcTo wR="1765955" hR="1765955" stAng="21420341" swAng="2195311"/>
            </a:path>
          </a:pathLst>
        </a:custGeom>
        <a:noFill/>
        <a:ln w="88900" cap="flat" cmpd="sng" algn="ctr">
          <a:solidFill>
            <a:schemeClr val="accent3"/>
          </a:solidFill>
          <a:prstDash val="solid"/>
          <a:miter lim="800000"/>
        </a:ln>
        <a:effectLst/>
        <a:scene3d>
          <a:camera prst="orthographicFront"/>
          <a:lightRig rig="flat" dir="t"/>
        </a:scene3d>
        <a:sp3d z="-40000"/>
      </dsp:spPr>
      <dsp:style>
        <a:lnRef idx="1">
          <a:schemeClr val="accent3"/>
        </a:lnRef>
        <a:fillRef idx="0">
          <a:schemeClr val="accent3"/>
        </a:fillRef>
        <a:effectRef idx="0">
          <a:schemeClr val="accent3"/>
        </a:effectRef>
        <a:fontRef idx="minor">
          <a:schemeClr val="tx1"/>
        </a:fontRef>
      </dsp:style>
    </dsp:sp>
    <dsp:sp modelId="{09DF21FD-6A3B-40E5-8A60-37AAECAF43A6}">
      <dsp:nvSpPr>
        <dsp:cNvPr id="0" name=""/>
        <dsp:cNvSpPr/>
      </dsp:nvSpPr>
      <dsp:spPr>
        <a:xfrm>
          <a:off x="4000087" y="3196312"/>
          <a:ext cx="1360549" cy="884357"/>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en-US" sz="1800" b="0" kern="1200" dirty="0">
              <a:solidFill>
                <a:schemeClr val="bg1"/>
              </a:solidFill>
              <a:latin typeface="David" panose="020E0502060401010101" pitchFamily="34" charset="-79"/>
              <a:cs typeface="David" panose="020E0502060401010101" pitchFamily="34" charset="-79"/>
            </a:rPr>
            <a:t>Technology</a:t>
          </a:r>
          <a:endParaRPr lang="he-IL" sz="1800" kern="1200" dirty="0">
            <a:solidFill>
              <a:schemeClr val="bg1"/>
            </a:solidFill>
          </a:endParaRPr>
        </a:p>
      </dsp:txBody>
      <dsp:txXfrm>
        <a:off x="4043258" y="3239483"/>
        <a:ext cx="1274207" cy="798015"/>
      </dsp:txXfrm>
    </dsp:sp>
    <dsp:sp modelId="{85CDC803-14B6-40B7-B0C2-D59D77C29BED}">
      <dsp:nvSpPr>
        <dsp:cNvPr id="0" name=""/>
        <dsp:cNvSpPr/>
      </dsp:nvSpPr>
      <dsp:spPr>
        <a:xfrm>
          <a:off x="1876404" y="443848"/>
          <a:ext cx="3531910" cy="3531910"/>
        </a:xfrm>
        <a:custGeom>
          <a:avLst/>
          <a:gdLst/>
          <a:ahLst/>
          <a:cxnLst/>
          <a:rect l="0" t="0" r="0" b="0"/>
          <a:pathLst>
            <a:path>
              <a:moveTo>
                <a:pt x="2116673" y="3496733"/>
              </a:moveTo>
              <a:arcTo wR="1765955" hR="1765955" stAng="4712694" swAng="1374611"/>
            </a:path>
          </a:pathLst>
        </a:custGeom>
        <a:noFill/>
        <a:ln w="88900" cap="flat" cmpd="sng" algn="ctr">
          <a:solidFill>
            <a:schemeClr val="accent4"/>
          </a:solidFill>
          <a:prstDash val="solid"/>
          <a:miter lim="800000"/>
        </a:ln>
        <a:effectLst/>
        <a:scene3d>
          <a:camera prst="orthographicFront"/>
          <a:lightRig rig="flat" dir="t"/>
        </a:scene3d>
        <a:sp3d z="-40000"/>
      </dsp:spPr>
      <dsp:style>
        <a:lnRef idx="1">
          <a:schemeClr val="accent4"/>
        </a:lnRef>
        <a:fillRef idx="0">
          <a:schemeClr val="accent4"/>
        </a:fillRef>
        <a:effectRef idx="0">
          <a:schemeClr val="accent4"/>
        </a:effectRef>
        <a:fontRef idx="minor">
          <a:schemeClr val="tx1"/>
        </a:fontRef>
      </dsp:style>
    </dsp:sp>
    <dsp:sp modelId="{0221721E-AF38-4F5E-B954-4553BD51F06F}">
      <dsp:nvSpPr>
        <dsp:cNvPr id="0" name=""/>
        <dsp:cNvSpPr/>
      </dsp:nvSpPr>
      <dsp:spPr>
        <a:xfrm>
          <a:off x="1924082" y="3196312"/>
          <a:ext cx="1360549" cy="884357"/>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en-US" sz="2000" b="1" kern="1200" dirty="0">
              <a:solidFill>
                <a:schemeClr val="bg1"/>
              </a:solidFill>
              <a:latin typeface="+mj-lt"/>
              <a:cs typeface="David" panose="020E0502060401010101" pitchFamily="34" charset="-79"/>
            </a:rPr>
            <a:t>Economy</a:t>
          </a:r>
          <a:endParaRPr lang="he-IL" sz="2000" kern="1200" dirty="0">
            <a:solidFill>
              <a:schemeClr val="bg1"/>
            </a:solidFill>
          </a:endParaRPr>
        </a:p>
      </dsp:txBody>
      <dsp:txXfrm>
        <a:off x="1967253" y="3239483"/>
        <a:ext cx="1274207" cy="798015"/>
      </dsp:txXfrm>
    </dsp:sp>
    <dsp:sp modelId="{B42A9FF2-15C0-429C-A007-639A75365790}">
      <dsp:nvSpPr>
        <dsp:cNvPr id="0" name=""/>
        <dsp:cNvSpPr/>
      </dsp:nvSpPr>
      <dsp:spPr>
        <a:xfrm>
          <a:off x="1876404" y="443848"/>
          <a:ext cx="3531910" cy="3531910"/>
        </a:xfrm>
        <a:custGeom>
          <a:avLst/>
          <a:gdLst/>
          <a:ahLst/>
          <a:cxnLst/>
          <a:rect l="0" t="0" r="0" b="0"/>
          <a:pathLst>
            <a:path>
              <a:moveTo>
                <a:pt x="294954" y="2743070"/>
              </a:moveTo>
              <a:arcTo wR="1765955" hR="1765955" stAng="8784348" swAng="2195311"/>
            </a:path>
          </a:pathLst>
        </a:custGeom>
        <a:noFill/>
        <a:ln w="88900" cap="flat" cmpd="sng" algn="ctr">
          <a:solidFill>
            <a:schemeClr val="accent5"/>
          </a:solidFill>
          <a:prstDash val="solid"/>
          <a:miter lim="800000"/>
        </a:ln>
        <a:effectLst/>
        <a:scene3d>
          <a:camera prst="orthographicFront"/>
          <a:lightRig rig="flat" dir="t"/>
        </a:scene3d>
        <a:sp3d z="-40000"/>
      </dsp:spPr>
      <dsp:style>
        <a:lnRef idx="1">
          <a:schemeClr val="accent5"/>
        </a:lnRef>
        <a:fillRef idx="0">
          <a:schemeClr val="accent5"/>
        </a:fillRef>
        <a:effectRef idx="0">
          <a:schemeClr val="accent5"/>
        </a:effectRef>
        <a:fontRef idx="minor">
          <a:schemeClr val="tx1"/>
        </a:fontRef>
      </dsp:style>
    </dsp:sp>
    <dsp:sp modelId="{B6BE1660-18F9-4B86-818D-5DF7FBB47366}">
      <dsp:nvSpPr>
        <dsp:cNvPr id="0" name=""/>
        <dsp:cNvSpPr/>
      </dsp:nvSpPr>
      <dsp:spPr>
        <a:xfrm>
          <a:off x="1282562" y="1221915"/>
          <a:ext cx="1360549" cy="884357"/>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en-US" sz="2000" b="1" kern="1200" dirty="0">
              <a:solidFill>
                <a:schemeClr val="bg1"/>
              </a:solidFill>
              <a:latin typeface="+mj-lt"/>
              <a:cs typeface="David" panose="020E0502060401010101" pitchFamily="34" charset="-79"/>
            </a:rPr>
            <a:t>Society</a:t>
          </a:r>
          <a:endParaRPr lang="he-IL" sz="2000" kern="1200" dirty="0">
            <a:solidFill>
              <a:schemeClr val="bg1"/>
            </a:solidFill>
          </a:endParaRPr>
        </a:p>
      </dsp:txBody>
      <dsp:txXfrm>
        <a:off x="1325733" y="1265086"/>
        <a:ext cx="1274207" cy="798015"/>
      </dsp:txXfrm>
    </dsp:sp>
    <dsp:sp modelId="{5AED2E12-FA81-485E-8AF8-A8C3C87AA1F8}">
      <dsp:nvSpPr>
        <dsp:cNvPr id="0" name=""/>
        <dsp:cNvSpPr/>
      </dsp:nvSpPr>
      <dsp:spPr>
        <a:xfrm>
          <a:off x="1876404" y="443848"/>
          <a:ext cx="3531910" cy="3531910"/>
        </a:xfrm>
        <a:custGeom>
          <a:avLst/>
          <a:gdLst/>
          <a:ahLst/>
          <a:cxnLst/>
          <a:rect l="0" t="0" r="0" b="0"/>
          <a:pathLst>
            <a:path>
              <a:moveTo>
                <a:pt x="307857" y="769687"/>
              </a:moveTo>
              <a:arcTo wR="1765955" hR="1765955" stAng="12860607" swAng="1960247"/>
            </a:path>
          </a:pathLst>
        </a:custGeom>
        <a:noFill/>
        <a:ln w="88900" cap="flat" cmpd="sng" algn="ctr">
          <a:solidFill>
            <a:schemeClr val="accent6"/>
          </a:solidFill>
          <a:prstDash val="solid"/>
          <a:miter lim="800000"/>
        </a:ln>
        <a:effectLst/>
        <a:scene3d>
          <a:camera prst="orthographicFront"/>
          <a:lightRig rig="flat" dir="t"/>
        </a:scene3d>
        <a:sp3d z="-40000"/>
      </dsp:spPr>
      <dsp:style>
        <a:lnRef idx="3">
          <a:schemeClr val="accent6"/>
        </a:lnRef>
        <a:fillRef idx="0">
          <a:schemeClr val="accent6"/>
        </a:fillRef>
        <a:effectRef idx="2">
          <a:schemeClr val="accent6"/>
        </a:effectRef>
        <a:fontRef idx="minor">
          <a:schemeClr val="tx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63975" y="0"/>
            <a:ext cx="2955925"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88" y="0"/>
            <a:ext cx="2955925" cy="496888"/>
          </a:xfrm>
          <a:prstGeom prst="rect">
            <a:avLst/>
          </a:prstGeom>
        </p:spPr>
        <p:txBody>
          <a:bodyPr vert="horz" lIns="91440" tIns="45720" rIns="91440" bIns="45720" rtlCol="1"/>
          <a:lstStyle>
            <a:lvl1pPr algn="l">
              <a:defRPr sz="1200"/>
            </a:lvl1pPr>
          </a:lstStyle>
          <a:p>
            <a:fld id="{5A48B76A-0694-49B7-B39E-1508AF636FF3}" type="datetimeFigureOut">
              <a:rPr lang="he-IL" smtClean="0"/>
              <a:pPr/>
              <a:t>י"ג/אב/תש"ף</a:t>
            </a:fld>
            <a:endParaRPr lang="he-IL"/>
          </a:p>
        </p:txBody>
      </p:sp>
      <p:sp>
        <p:nvSpPr>
          <p:cNvPr id="4" name="מציין מיקום של כותרת תחתונה 3"/>
          <p:cNvSpPr>
            <a:spLocks noGrp="1"/>
          </p:cNvSpPr>
          <p:nvPr>
            <p:ph type="ftr" sz="quarter" idx="2"/>
          </p:nvPr>
        </p:nvSpPr>
        <p:spPr>
          <a:xfrm>
            <a:off x="3863975" y="9421813"/>
            <a:ext cx="2955925" cy="496887"/>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88" y="9421813"/>
            <a:ext cx="2955925" cy="496887"/>
          </a:xfrm>
          <a:prstGeom prst="rect">
            <a:avLst/>
          </a:prstGeom>
        </p:spPr>
        <p:txBody>
          <a:bodyPr vert="horz" lIns="91440" tIns="45720" rIns="91440" bIns="45720" rtlCol="1" anchor="b"/>
          <a:lstStyle>
            <a:lvl1pPr algn="l">
              <a:defRPr sz="1200"/>
            </a:lvl1pPr>
          </a:lstStyle>
          <a:p>
            <a:fld id="{EFB6F25B-CB64-4F2D-B83A-F4B6576FE872}" type="slidenum">
              <a:rPr lang="he-IL" smtClean="0"/>
              <a:pPr/>
              <a:t>‹#›</a:t>
            </a:fld>
            <a:endParaRPr lang="he-IL"/>
          </a:p>
        </p:txBody>
      </p:sp>
    </p:spTree>
    <p:extLst>
      <p:ext uri="{BB962C8B-B14F-4D97-AF65-F5344CB8AC3E}">
        <p14:creationId xmlns:p14="http://schemas.microsoft.com/office/powerpoint/2010/main" val="27413250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63975" y="0"/>
            <a:ext cx="2955925"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55925" cy="496888"/>
          </a:xfrm>
          <a:prstGeom prst="rect">
            <a:avLst/>
          </a:prstGeom>
        </p:spPr>
        <p:txBody>
          <a:bodyPr vert="horz" lIns="91440" tIns="45720" rIns="91440" bIns="45720" rtlCol="1"/>
          <a:lstStyle>
            <a:lvl1pPr algn="l">
              <a:defRPr sz="1200"/>
            </a:lvl1pPr>
          </a:lstStyle>
          <a:p>
            <a:fld id="{D0C8CEC8-B02D-42DF-819D-5796908DE05F}" type="datetimeFigureOut">
              <a:rPr lang="he-IL" smtClean="0"/>
              <a:pPr/>
              <a:t>י"ג/אב/תש"ף</a:t>
            </a:fld>
            <a:endParaRPr lang="he-IL"/>
          </a:p>
        </p:txBody>
      </p:sp>
      <p:sp>
        <p:nvSpPr>
          <p:cNvPr id="4" name="מציין מיקום של תמונת שקופית 3"/>
          <p:cNvSpPr>
            <a:spLocks noGrp="1" noRot="1" noChangeAspect="1"/>
          </p:cNvSpPr>
          <p:nvPr>
            <p:ph type="sldImg" idx="2"/>
          </p:nvPr>
        </p:nvSpPr>
        <p:spPr>
          <a:xfrm>
            <a:off x="434975" y="1239838"/>
            <a:ext cx="5949950" cy="3348037"/>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2625" y="4773613"/>
            <a:ext cx="5454650" cy="39052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63975" y="9421813"/>
            <a:ext cx="2955925" cy="4968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9421813"/>
            <a:ext cx="2955925" cy="496887"/>
          </a:xfrm>
          <a:prstGeom prst="rect">
            <a:avLst/>
          </a:prstGeom>
        </p:spPr>
        <p:txBody>
          <a:bodyPr vert="horz" lIns="91440" tIns="45720" rIns="91440" bIns="45720" rtlCol="1" anchor="b"/>
          <a:lstStyle>
            <a:lvl1pPr algn="l">
              <a:defRPr sz="1200"/>
            </a:lvl1pPr>
          </a:lstStyle>
          <a:p>
            <a:fld id="{B490C5B3-7BB7-4317-9FA2-22626187F65D}" type="slidenum">
              <a:rPr lang="he-IL" smtClean="0"/>
              <a:pPr/>
              <a:t>‹#›</a:t>
            </a:fld>
            <a:endParaRPr lang="he-IL"/>
          </a:p>
        </p:txBody>
      </p:sp>
    </p:spTree>
    <p:extLst>
      <p:ext uri="{BB962C8B-B14F-4D97-AF65-F5344CB8AC3E}">
        <p14:creationId xmlns:p14="http://schemas.microsoft.com/office/powerpoint/2010/main" val="3703847818"/>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en-US"/>
          </a:p>
        </p:txBody>
      </p:sp>
      <p:sp>
        <p:nvSpPr>
          <p:cNvPr id="4" name="מציין מיקום של מספר שקופית 3"/>
          <p:cNvSpPr>
            <a:spLocks noGrp="1"/>
          </p:cNvSpPr>
          <p:nvPr>
            <p:ph type="sldNum" sz="quarter" idx="10"/>
          </p:nvPr>
        </p:nvSpPr>
        <p:spPr/>
        <p:txBody>
          <a:bodyPr/>
          <a:lstStyle/>
          <a:p>
            <a:fld id="{B490C5B3-7BB7-4317-9FA2-22626187F65D}" type="slidenum">
              <a:rPr lang="he-IL" smtClean="0"/>
              <a:pPr/>
              <a:t>1</a:t>
            </a:fld>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en-US"/>
          </a:p>
        </p:txBody>
      </p:sp>
      <p:sp>
        <p:nvSpPr>
          <p:cNvPr id="4" name="מציין מיקום של מספר שקופית 3"/>
          <p:cNvSpPr>
            <a:spLocks noGrp="1"/>
          </p:cNvSpPr>
          <p:nvPr>
            <p:ph type="sldNum" sz="quarter" idx="10"/>
          </p:nvPr>
        </p:nvSpPr>
        <p:spPr/>
        <p:txBody>
          <a:bodyPr/>
          <a:lstStyle/>
          <a:p>
            <a:fld id="{B490C5B3-7BB7-4317-9FA2-22626187F65D}" type="slidenum">
              <a:rPr lang="he-IL" smtClean="0"/>
              <a:pPr/>
              <a:t>4</a:t>
            </a:fld>
            <a:endParaRPr lang="he-IL"/>
          </a:p>
        </p:txBody>
      </p:sp>
    </p:spTree>
    <p:extLst>
      <p:ext uri="{BB962C8B-B14F-4D97-AF65-F5344CB8AC3E}">
        <p14:creationId xmlns:p14="http://schemas.microsoft.com/office/powerpoint/2010/main" val="2127490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F4924F79-A0AE-4951-AA6F-8CA61FEC6D32}" type="datetime8">
              <a:rPr lang="he-IL" smtClean="0"/>
              <a:pPr/>
              <a:t>03 אוגוסט 20</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90972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19B2C810-BC6D-49B9-8089-AADA97EEF3FA}" type="datetime8">
              <a:rPr lang="he-IL" smtClean="0"/>
              <a:pPr/>
              <a:t>03 אוגוסט 20</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1439469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27AC5AD8-9F2B-465F-967F-7B47BB14ADED}" type="datetime8">
              <a:rPr lang="he-IL" smtClean="0"/>
              <a:pPr/>
              <a:t>03 אוגוסט 20</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85176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43458C67-0D8D-4E96-8684-04873138D750}" type="datetime8">
              <a:rPr lang="he-IL" smtClean="0"/>
              <a:pPr/>
              <a:t>03 אוגוסט 20</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880355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D76FE60F-113F-43D7-86E8-74CAF77A9E75}" type="datetime8">
              <a:rPr lang="he-IL" smtClean="0"/>
              <a:pPr/>
              <a:t>03 אוגוסט 20</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406359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FEC8F17B-7A1F-4345-BB89-68C70C73D0CB}" type="datetime8">
              <a:rPr lang="he-IL" smtClean="0"/>
              <a:pPr/>
              <a:t>03 אוגוסט 20</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2256019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7105D8FC-95A4-4DF5-B8C1-B10723D3515D}" type="datetime8">
              <a:rPr lang="he-IL" smtClean="0"/>
              <a:pPr/>
              <a:t>03 אוגוסט 20</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1695096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A9977450-15D7-4999-84D5-5A3A5361F5E4}" type="datetime8">
              <a:rPr lang="he-IL" smtClean="0"/>
              <a:pPr/>
              <a:t>03 אוגוסט 20</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2564532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76E202B2-C6FB-4E43-B5AF-AFE38C412E25}" type="datetime8">
              <a:rPr lang="he-IL" smtClean="0"/>
              <a:pPr/>
              <a:t>03 אוגוסט 20</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548296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DFEF7C0C-B33C-45CC-83FD-2A60130E54C6}" type="datetime8">
              <a:rPr lang="he-IL" smtClean="0"/>
              <a:pPr/>
              <a:t>03 אוגוסט 20</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50250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6F2C72D-7056-4A3D-9122-3C244121A1EC}" type="datetime8">
              <a:rPr lang="he-IL" smtClean="0"/>
              <a:pPr/>
              <a:t>03 אוגוסט 20</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364260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BC88F6C-BD0E-4A0E-AED3-D5E2ADA064B0}" type="datetime8">
              <a:rPr lang="he-IL" smtClean="0"/>
              <a:pPr/>
              <a:t>03 אוגוסט 20</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FBBACAA-D2A9-4F7C-85FB-46E287B5B6E0}" type="slidenum">
              <a:rPr lang="he-IL" smtClean="0"/>
              <a:pPr/>
              <a:t>‹#›</a:t>
            </a:fld>
            <a:endParaRPr lang="he-IL"/>
          </a:p>
        </p:txBody>
      </p:sp>
    </p:spTree>
    <p:extLst>
      <p:ext uri="{BB962C8B-B14F-4D97-AF65-F5344CB8AC3E}">
        <p14:creationId xmlns:p14="http://schemas.microsoft.com/office/powerpoint/2010/main" val="4041986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1284731"/>
            <a:ext cx="9637776" cy="1430696"/>
          </a:xfrm>
        </p:spPr>
        <p:txBody>
          <a:bodyPr>
            <a:normAutofit/>
          </a:bodyPr>
          <a:lstStyle/>
          <a:p>
            <a:pPr algn="ctr"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Israel National Defense College</a:t>
            </a:r>
            <a:endParaRPr lang="en-US" altLang="he-IL" b="1" kern="1200"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ea typeface="+mj-ea"/>
              <a:cs typeface="Levenim MT" panose="02010502060101010101" pitchFamily="2" charset="-79"/>
            </a:endParaRP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547847" y="6374280"/>
            <a:ext cx="354106" cy="365125"/>
          </a:xfrm>
        </p:spPr>
        <p:txBody>
          <a:bodyPr>
            <a:normAutofit/>
          </a:bodyPr>
          <a:lstStyle/>
          <a:p>
            <a:pPr algn="ctr">
              <a:spcAft>
                <a:spcPts val="600"/>
              </a:spcAft>
            </a:pPr>
            <a:fld id="{6FBBACAA-D2A9-4F7C-85FB-46E287B5B6E0}" type="slidenum">
              <a:rPr lang="he-IL" b="1" smtClean="0">
                <a:solidFill>
                  <a:schemeClr val="tx1"/>
                </a:solidFill>
              </a:rPr>
              <a:pPr algn="ctr">
                <a:spcAft>
                  <a:spcPts val="600"/>
                </a:spcAft>
              </a:pPr>
              <a:t>1</a:t>
            </a:fld>
            <a:endParaRPr lang="he-IL" b="1" dirty="0">
              <a:solidFill>
                <a:schemeClr val="tx1"/>
              </a:solidFill>
            </a:endParaRPr>
          </a:p>
        </p:txBody>
      </p:sp>
      <p:sp>
        <p:nvSpPr>
          <p:cNvPr id="15" name="כותרת 1">
            <a:extLst>
              <a:ext uri="{FF2B5EF4-FFF2-40B4-BE49-F238E27FC236}">
                <a16:creationId xmlns:a16="http://schemas.microsoft.com/office/drawing/2014/main" id="{5B2CC908-6116-4665-AB1B-64BD3BAFC7BE}"/>
              </a:ext>
            </a:extLst>
          </p:cNvPr>
          <p:cNvSpPr txBox="1">
            <a:spLocks/>
          </p:cNvSpPr>
          <p:nvPr/>
        </p:nvSpPr>
        <p:spPr>
          <a:xfrm>
            <a:off x="2085905" y="2715427"/>
            <a:ext cx="8020190" cy="1522279"/>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4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rtl="0"/>
            <a:r>
              <a:rPr lang="en-US" sz="8800" b="1" cap="none"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Welcome!</a:t>
            </a:r>
          </a:p>
        </p:txBody>
      </p:sp>
      <p:sp>
        <p:nvSpPr>
          <p:cNvPr id="16" name="TextBox 3">
            <a:extLst>
              <a:ext uri="{FF2B5EF4-FFF2-40B4-BE49-F238E27FC236}">
                <a16:creationId xmlns:a16="http://schemas.microsoft.com/office/drawing/2014/main" id="{21383EB3-FAE7-4CB8-BF87-45961BEFBBF3}"/>
              </a:ext>
            </a:extLst>
          </p:cNvPr>
          <p:cNvSpPr txBox="1"/>
          <p:nvPr/>
        </p:nvSpPr>
        <p:spPr>
          <a:xfrm>
            <a:off x="968024" y="5311659"/>
            <a:ext cx="2403566" cy="523220"/>
          </a:xfrm>
          <a:prstGeom prst="rect">
            <a:avLst/>
          </a:prstGeom>
          <a:noFill/>
        </p:spPr>
        <p:txBody>
          <a:bodyPr wrap="square" rtlCol="1">
            <a:spAutoFit/>
          </a:bodyPr>
          <a:lstStyle/>
          <a:p>
            <a:r>
              <a:rPr lang="en-US" sz="2800" b="1" dirty="0">
                <a:latin typeface="Levenim MT" panose="02010502060101010101" pitchFamily="2" charset="-79"/>
                <a:cs typeface="Levenim MT" panose="02010502060101010101" pitchFamily="2" charset="-79"/>
              </a:rPr>
              <a:t>August 2020</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8392" y="4821615"/>
            <a:ext cx="682587" cy="1037532"/>
          </a:xfrm>
          <a:prstGeom prst="rect">
            <a:avLst/>
          </a:prstGeom>
        </p:spPr>
      </p:pic>
    </p:spTree>
    <p:extLst>
      <p:ext uri="{BB962C8B-B14F-4D97-AF65-F5344CB8AC3E}">
        <p14:creationId xmlns:p14="http://schemas.microsoft.com/office/powerpoint/2010/main" val="824707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2873828" y="1001855"/>
            <a:ext cx="6701245" cy="936143"/>
          </a:xfrm>
        </p:spPr>
        <p:txBody>
          <a:bodyPr>
            <a:normAutofit fontScale="90000"/>
          </a:bodyPr>
          <a:lstStyle/>
          <a:p>
            <a:pPr algn="l" rtl="0">
              <a:lnSpc>
                <a:spcPct val="150000"/>
              </a:lnSpc>
            </a:pPr>
            <a:r>
              <a:rPr lang="en-US" sz="4900"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The Integrative</a:t>
            </a:r>
            <a:r>
              <a:rPr lang="en-US" b="1" dirty="0">
                <a:latin typeface="Levenim MT" pitchFamily="2" charset="-79"/>
                <a:cs typeface="Levenim MT" pitchFamily="2" charset="-79"/>
              </a:rPr>
              <a:t> </a:t>
            </a:r>
            <a:r>
              <a:rPr lang="en-US" sz="4900"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Season</a:t>
            </a:r>
            <a:endParaRPr lang="he-IL" sz="4900"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endParaRP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10</a:t>
            </a:fld>
            <a:endParaRPr lang="he-IL" b="1" dirty="0">
              <a:solidFill>
                <a:schemeClr val="tx1"/>
              </a:solidFill>
            </a:endParaRPr>
          </a:p>
        </p:txBody>
      </p:sp>
      <p:sp>
        <p:nvSpPr>
          <p:cNvPr id="11" name="מציין מיקום תוכן 2">
            <a:extLst>
              <a:ext uri="{FF2B5EF4-FFF2-40B4-BE49-F238E27FC236}">
                <a16:creationId xmlns:a16="http://schemas.microsoft.com/office/drawing/2014/main" id="{2B5F1C19-1A3E-498C-89EB-64B19063C5F2}"/>
              </a:ext>
            </a:extLst>
          </p:cNvPr>
          <p:cNvSpPr txBox="1">
            <a:spLocks/>
          </p:cNvSpPr>
          <p:nvPr/>
        </p:nvSpPr>
        <p:spPr>
          <a:xfrm>
            <a:off x="697922" y="2076450"/>
            <a:ext cx="11245881" cy="3954769"/>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71550" lvl="1" indent="-514350" algn="l" rtl="0">
              <a:lnSpc>
                <a:spcPct val="150000"/>
              </a:lnSpc>
              <a:buAutoNum type="arabicPeriod"/>
            </a:pPr>
            <a:r>
              <a:rPr lang="en-US" dirty="0">
                <a:latin typeface="Levenim MT" pitchFamily="2" charset="-79"/>
                <a:cs typeface="Levenim MT" pitchFamily="2" charset="-79"/>
              </a:rPr>
              <a:t>National security tours: </a:t>
            </a:r>
            <a:r>
              <a:rPr lang="en-US" dirty="0" err="1">
                <a:latin typeface="Levenim MT" pitchFamily="2" charset="-79"/>
                <a:cs typeface="Levenim MT" pitchFamily="2" charset="-79"/>
              </a:rPr>
              <a:t>Eilat</a:t>
            </a:r>
            <a:r>
              <a:rPr lang="en-US" dirty="0">
                <a:latin typeface="Levenim MT" pitchFamily="2" charset="-79"/>
                <a:cs typeface="Levenim MT" pitchFamily="2" charset="-79"/>
              </a:rPr>
              <a:t> and </a:t>
            </a:r>
            <a:r>
              <a:rPr lang="en-US" dirty="0" err="1">
                <a:latin typeface="Levenim MT" pitchFamily="2" charset="-79"/>
                <a:cs typeface="Levenim MT" pitchFamily="2" charset="-79"/>
              </a:rPr>
              <a:t>Arava</a:t>
            </a:r>
            <a:r>
              <a:rPr lang="en-US" dirty="0">
                <a:latin typeface="Levenim MT" pitchFamily="2" charset="-79"/>
                <a:cs typeface="Levenim MT" pitchFamily="2" charset="-79"/>
              </a:rPr>
              <a:t>, National infrastructures </a:t>
            </a:r>
          </a:p>
          <a:p>
            <a:pPr marL="971550" lvl="1" indent="-514350" algn="l" rtl="0">
              <a:lnSpc>
                <a:spcPct val="150000"/>
              </a:lnSpc>
              <a:buAutoNum type="arabicPeriod"/>
            </a:pPr>
            <a:r>
              <a:rPr lang="en-US" dirty="0">
                <a:latin typeface="Levenim MT" pitchFamily="2" charset="-79"/>
                <a:cs typeface="Levenim MT" pitchFamily="2" charset="-79"/>
              </a:rPr>
              <a:t>U.S. seminar and learning tour</a:t>
            </a:r>
          </a:p>
          <a:p>
            <a:pPr marL="971550" lvl="1" indent="-514350" algn="l" rtl="0">
              <a:lnSpc>
                <a:spcPct val="150000"/>
              </a:lnSpc>
              <a:buAutoNum type="arabicPeriod"/>
            </a:pPr>
            <a:r>
              <a:rPr lang="en-US" dirty="0">
                <a:latin typeface="Levenim MT" pitchFamily="2" charset="-79"/>
                <a:cs typeface="Levenim MT" pitchFamily="2" charset="-79"/>
              </a:rPr>
              <a:t>Final research project</a:t>
            </a:r>
            <a:endParaRPr lang="he-IL" sz="1800" dirty="0">
              <a:latin typeface="Levenim MT" pitchFamily="2" charset="-79"/>
              <a:cs typeface="Levenim MT" pitchFamily="2" charset="-79"/>
            </a:endParaRPr>
          </a:p>
          <a:p>
            <a:pPr marL="0" indent="0">
              <a:lnSpc>
                <a:spcPct val="150000"/>
              </a:lnSpc>
              <a:buNone/>
            </a:pPr>
            <a:endParaRPr lang="he-IL" sz="2400" dirty="0">
              <a:latin typeface="Levenim MT" pitchFamily="2" charset="-79"/>
              <a:cs typeface="Levenim MT" pitchFamily="2" charset="-79"/>
            </a:endParaRPr>
          </a:p>
          <a:p>
            <a:pPr marL="457200" lvl="1" indent="0">
              <a:lnSpc>
                <a:spcPct val="150000"/>
              </a:lnSpc>
              <a:buFont typeface="Arial" panose="020B0604020202020204" pitchFamily="34" charset="0"/>
              <a:buNone/>
            </a:pPr>
            <a:endParaRPr lang="he-IL" sz="2000" dirty="0">
              <a:latin typeface="Levenim MT" pitchFamily="2" charset="-79"/>
              <a:cs typeface="Levenim MT" pitchFamily="2" charset="-79"/>
            </a:endParaRPr>
          </a:p>
        </p:txBody>
      </p:sp>
      <p:pic>
        <p:nvPicPr>
          <p:cNvPr id="8"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spTree>
    <p:extLst>
      <p:ext uri="{BB962C8B-B14F-4D97-AF65-F5344CB8AC3E}">
        <p14:creationId xmlns:p14="http://schemas.microsoft.com/office/powerpoint/2010/main" val="32765151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990601"/>
            <a:ext cx="9637776" cy="1104899"/>
          </a:xfrm>
        </p:spPr>
        <p:txBody>
          <a:bodyPr>
            <a:normAutofit/>
          </a:bodyPr>
          <a:lstStyle/>
          <a:p>
            <a:pPr algn="ctr"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INDC Learning Methods </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11</a:t>
            </a:fld>
            <a:endParaRPr lang="he-IL" b="1" dirty="0">
              <a:solidFill>
                <a:schemeClr val="tx1"/>
              </a:solidFill>
            </a:endParaRPr>
          </a:p>
        </p:txBody>
      </p:sp>
      <p:sp>
        <p:nvSpPr>
          <p:cNvPr id="11" name="Rectangle 3">
            <a:extLst>
              <a:ext uri="{FF2B5EF4-FFF2-40B4-BE49-F238E27FC236}">
                <a16:creationId xmlns:a16="http://schemas.microsoft.com/office/drawing/2014/main" id="{7C3BC627-BA78-4BBE-8C8C-64E5C9B25881}"/>
              </a:ext>
            </a:extLst>
          </p:cNvPr>
          <p:cNvSpPr txBox="1">
            <a:spLocks noChangeArrowheads="1"/>
          </p:cNvSpPr>
          <p:nvPr/>
        </p:nvSpPr>
        <p:spPr>
          <a:xfrm>
            <a:off x="1092122" y="1877339"/>
            <a:ext cx="9833718" cy="3889443"/>
          </a:xfrm>
          <a:prstGeom prst="rect">
            <a:avLst/>
          </a:prstGeom>
        </p:spPr>
        <p:txBody>
          <a:bodyPr>
            <a:normAutofit fontScale="85000" lnSpcReduction="10000"/>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lnSpc>
                <a:spcPct val="150000"/>
              </a:lnSpc>
            </a:pPr>
            <a:r>
              <a:rPr lang="en-US" altLang="he-IL" sz="2600" dirty="0">
                <a:latin typeface="Levenim MT" panose="02010502060101010101" pitchFamily="2" charset="-79"/>
                <a:cs typeface="Levenim MT" panose="02010502060101010101" pitchFamily="2" charset="-79"/>
              </a:rPr>
              <a:t>Theory-practice</a:t>
            </a:r>
          </a:p>
          <a:p>
            <a:pPr algn="l" rtl="0">
              <a:lnSpc>
                <a:spcPct val="150000"/>
              </a:lnSpc>
            </a:pPr>
            <a:r>
              <a:rPr lang="en-US" altLang="he-IL" sz="2600" dirty="0">
                <a:latin typeface="Levenim MT" panose="02010502060101010101" pitchFamily="2" charset="-79"/>
                <a:cs typeface="Levenim MT" panose="02010502060101010101" pitchFamily="2" charset="-79"/>
              </a:rPr>
              <a:t>Plenum-Organic team-Mixed team</a:t>
            </a:r>
          </a:p>
          <a:p>
            <a:pPr algn="l" rtl="0">
              <a:lnSpc>
                <a:spcPct val="150000"/>
              </a:lnSpc>
            </a:pPr>
            <a:r>
              <a:rPr lang="en-US" altLang="he-IL" sz="2600" dirty="0">
                <a:latin typeface="Levenim MT" panose="02010502060101010101" pitchFamily="2" charset="-79"/>
                <a:cs typeface="Levenim MT" panose="02010502060101010101" pitchFamily="2" charset="-79"/>
              </a:rPr>
              <a:t>Exercises, experiences, simulation </a:t>
            </a:r>
            <a:r>
              <a:rPr lang="en-US" altLang="he-IL" sz="2600">
                <a:latin typeface="Levenim MT" panose="02010502060101010101" pitchFamily="2" charset="-79"/>
                <a:cs typeface="Levenim MT" panose="02010502060101010101" pitchFamily="2" charset="-79"/>
              </a:rPr>
              <a:t>and role-playing, </a:t>
            </a:r>
            <a:r>
              <a:rPr lang="en-US" altLang="he-IL" sz="2600" dirty="0">
                <a:latin typeface="Levenim MT" panose="02010502060101010101" pitchFamily="2" charset="-79"/>
                <a:cs typeface="Levenim MT" panose="02010502060101010101" pitchFamily="2" charset="-79"/>
              </a:rPr>
              <a:t>seminars, conferences, workshops, meetings with senior officials, Commandant sessions</a:t>
            </a:r>
          </a:p>
          <a:p>
            <a:pPr algn="l" rtl="0">
              <a:lnSpc>
                <a:spcPct val="150000"/>
              </a:lnSpc>
            </a:pPr>
            <a:r>
              <a:rPr lang="en-US" altLang="he-IL" sz="2600" dirty="0">
                <a:latin typeface="Levenim MT" panose="02010502060101010101" pitchFamily="2" charset="-79"/>
                <a:cs typeface="Levenim MT" panose="02010502060101010101" pitchFamily="2" charset="-79"/>
              </a:rPr>
              <a:t>Leading tours</a:t>
            </a:r>
          </a:p>
          <a:p>
            <a:pPr algn="l" rtl="0">
              <a:lnSpc>
                <a:spcPct val="150000"/>
              </a:lnSpc>
            </a:pPr>
            <a:r>
              <a:rPr lang="en-US" altLang="he-IL" sz="2600" dirty="0">
                <a:latin typeface="Levenim MT" panose="02010502060101010101" pitchFamily="2" charset="-79"/>
                <a:cs typeface="Levenim MT" panose="02010502060101010101" pitchFamily="2" charset="-79"/>
              </a:rPr>
              <a:t>Morning coffee</a:t>
            </a:r>
          </a:p>
        </p:txBody>
      </p:sp>
      <p:pic>
        <p:nvPicPr>
          <p:cNvPr id="15"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spTree>
    <p:extLst>
      <p:ext uri="{BB962C8B-B14F-4D97-AF65-F5344CB8AC3E}">
        <p14:creationId xmlns:p14="http://schemas.microsoft.com/office/powerpoint/2010/main" val="1331302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1046375"/>
            <a:ext cx="9637776" cy="836213"/>
          </a:xfrm>
        </p:spPr>
        <p:txBody>
          <a:bodyPr>
            <a:normAutofit/>
          </a:bodyPr>
          <a:lstStyle/>
          <a:p>
            <a:pPr algn="ctr">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INDC Code of Behavior (1\2)</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marL="0" marR="0" lvl="0" indent="0" algn="l" defTabSz="914400" rtl="1" eaLnBrk="1" fontAlgn="auto" latinLnBrk="0" hangingPunct="1">
              <a:lnSpc>
                <a:spcPct val="100000"/>
              </a:lnSpc>
              <a:spcBef>
                <a:spcPts val="0"/>
              </a:spcBef>
              <a:spcAft>
                <a:spcPts val="600"/>
              </a:spcAft>
              <a:buClrTx/>
              <a:buSzTx/>
              <a:buFontTx/>
              <a:buNone/>
              <a:tabLst/>
              <a:defRPr/>
            </a:pPr>
            <a:fld id="{6FBBACAA-D2A9-4F7C-85FB-46E287B5B6E0}" type="slidenum">
              <a:rPr kumimoji="0" lang="he-IL" sz="1200" b="1"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600"/>
                </a:spcAft>
                <a:buClrTx/>
                <a:buSzTx/>
                <a:buFontTx/>
                <a:buNone/>
                <a:tabLst/>
                <a:defRPr/>
              </a:pPr>
              <a:t>12</a:t>
            </a:fld>
            <a:endParaRPr kumimoji="0" lang="he-IL" sz="12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13" name="Rectangle 3">
            <a:extLst>
              <a:ext uri="{FF2B5EF4-FFF2-40B4-BE49-F238E27FC236}">
                <a16:creationId xmlns:a16="http://schemas.microsoft.com/office/drawing/2014/main" id="{3B4C9289-F2FD-4AC8-B117-D66576374C80}"/>
              </a:ext>
            </a:extLst>
          </p:cNvPr>
          <p:cNvSpPr txBox="1">
            <a:spLocks noChangeArrowheads="1"/>
          </p:cNvSpPr>
          <p:nvPr/>
        </p:nvSpPr>
        <p:spPr>
          <a:xfrm>
            <a:off x="1092562" y="1825839"/>
            <a:ext cx="9133048" cy="4234302"/>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lnSpc>
                <a:spcPct val="100000"/>
              </a:lnSpc>
            </a:pPr>
            <a:r>
              <a:rPr lang="en-US" altLang="he-IL" sz="2600" dirty="0">
                <a:solidFill>
                  <a:prstClr val="black"/>
                </a:solidFill>
                <a:latin typeface="Levenim MT" panose="02010502060101010101" pitchFamily="2" charset="-79"/>
                <a:cs typeface="Levenim MT" panose="02010502060101010101" pitchFamily="2" charset="-79"/>
              </a:rPr>
              <a:t>Representation - appearance and dress code</a:t>
            </a:r>
          </a:p>
          <a:p>
            <a:pPr algn="l" rtl="0">
              <a:lnSpc>
                <a:spcPct val="100000"/>
              </a:lnSpc>
            </a:pPr>
            <a:r>
              <a:rPr lang="en-US" altLang="he-IL" sz="2600" dirty="0">
                <a:solidFill>
                  <a:prstClr val="black"/>
                </a:solidFill>
                <a:latin typeface="Levenim MT" panose="02010502060101010101" pitchFamily="2" charset="-79"/>
                <a:cs typeface="Levenim MT" panose="02010502060101010101" pitchFamily="2" charset="-79"/>
              </a:rPr>
              <a:t>Code of behavior in the plenum:</a:t>
            </a:r>
          </a:p>
          <a:p>
            <a:pPr lvl="1" algn="l" rtl="0">
              <a:lnSpc>
                <a:spcPct val="100000"/>
              </a:lnSpc>
              <a:buFont typeface="Courier New" panose="02070309020205020404" pitchFamily="49" charset="0"/>
              <a:buChar char="o"/>
            </a:pPr>
            <a:r>
              <a:rPr lang="en-US" altLang="he-IL" sz="2300" dirty="0">
                <a:solidFill>
                  <a:prstClr val="black"/>
                </a:solidFill>
                <a:latin typeface="Levenim MT" panose="02010502060101010101" pitchFamily="2" charset="-79"/>
                <a:cs typeface="Levenim MT" panose="02010502060101010101" pitchFamily="2" charset="-79"/>
              </a:rPr>
              <a:t>Seating assignments</a:t>
            </a:r>
          </a:p>
          <a:p>
            <a:pPr lvl="1" algn="l" rtl="0">
              <a:lnSpc>
                <a:spcPct val="100000"/>
              </a:lnSpc>
              <a:buFont typeface="Courier New" panose="02070309020205020404" pitchFamily="49" charset="0"/>
              <a:buChar char="o"/>
            </a:pPr>
            <a:r>
              <a:rPr lang="en-US" altLang="he-IL" sz="2300" dirty="0">
                <a:solidFill>
                  <a:prstClr val="black"/>
                </a:solidFill>
                <a:latin typeface="Levenim MT" panose="02010502060101010101" pitchFamily="2" charset="-79"/>
                <a:cs typeface="Levenim MT" panose="02010502060101010101" pitchFamily="2" charset="-79"/>
              </a:rPr>
              <a:t>Cell phones and laptops</a:t>
            </a:r>
          </a:p>
          <a:p>
            <a:pPr lvl="1" algn="l" rtl="0">
              <a:lnSpc>
                <a:spcPct val="100000"/>
              </a:lnSpc>
              <a:buFont typeface="Courier New" panose="02070309020205020404" pitchFamily="49" charset="0"/>
              <a:buChar char="o"/>
            </a:pPr>
            <a:r>
              <a:rPr lang="en-US" altLang="he-IL" sz="2300" dirty="0">
                <a:solidFill>
                  <a:prstClr val="black"/>
                </a:solidFill>
                <a:latin typeface="Levenim MT" panose="02010502060101010101" pitchFamily="2" charset="-79"/>
                <a:cs typeface="Levenim MT" panose="02010502060101010101" pitchFamily="2" charset="-79"/>
              </a:rPr>
              <a:t>Use of microphones</a:t>
            </a:r>
          </a:p>
          <a:p>
            <a:pPr lvl="1" algn="l" rtl="0">
              <a:lnSpc>
                <a:spcPct val="100000"/>
              </a:lnSpc>
              <a:buFont typeface="Courier New" panose="02070309020205020404" pitchFamily="49" charset="0"/>
              <a:buChar char="o"/>
            </a:pPr>
            <a:r>
              <a:rPr lang="en-US" altLang="he-IL" sz="2300" dirty="0">
                <a:solidFill>
                  <a:prstClr val="black"/>
                </a:solidFill>
                <a:latin typeface="Levenim MT" panose="02010502060101010101" pitchFamily="2" charset="-79"/>
                <a:cs typeface="Levenim MT" panose="02010502060101010101" pitchFamily="2" charset="-79"/>
              </a:rPr>
              <a:t>Food and </a:t>
            </a:r>
            <a:r>
              <a:rPr lang="en-US" altLang="he-IL" sz="2300" dirty="0" smtClean="0">
                <a:solidFill>
                  <a:prstClr val="black"/>
                </a:solidFill>
                <a:latin typeface="Levenim MT" panose="02010502060101010101" pitchFamily="2" charset="-79"/>
                <a:cs typeface="Levenim MT" panose="02010502060101010101" pitchFamily="2" charset="-79"/>
              </a:rPr>
              <a:t>drinks</a:t>
            </a:r>
            <a:endParaRPr lang="en-US" altLang="he-IL" sz="2300" dirty="0">
              <a:solidFill>
                <a:prstClr val="black"/>
              </a:solidFill>
              <a:latin typeface="Levenim MT" panose="02010502060101010101" pitchFamily="2" charset="-79"/>
              <a:cs typeface="Levenim MT" panose="02010502060101010101" pitchFamily="2" charset="-79"/>
            </a:endParaRPr>
          </a:p>
          <a:p>
            <a:pPr lvl="1" algn="l" rtl="0">
              <a:lnSpc>
                <a:spcPct val="100000"/>
              </a:lnSpc>
              <a:buFont typeface="Courier New" panose="02070309020205020404" pitchFamily="49" charset="0"/>
              <a:buChar char="o"/>
            </a:pPr>
            <a:r>
              <a:rPr lang="en-US" altLang="he-IL" sz="2300" dirty="0">
                <a:solidFill>
                  <a:prstClr val="black"/>
                </a:solidFill>
                <a:latin typeface="Levenim MT" panose="02010502060101010101" pitchFamily="2" charset="-79"/>
                <a:cs typeface="Levenim MT" panose="02010502060101010101" pitchFamily="2" charset="-79"/>
              </a:rPr>
              <a:t>Guests’ introductions</a:t>
            </a:r>
          </a:p>
          <a:p>
            <a:pPr lvl="1" algn="l" rtl="0">
              <a:lnSpc>
                <a:spcPct val="100000"/>
              </a:lnSpc>
              <a:buFont typeface="Courier New" panose="02070309020205020404" pitchFamily="49" charset="0"/>
              <a:buChar char="o"/>
            </a:pPr>
            <a:r>
              <a:rPr lang="en-US" altLang="he-IL" sz="2300" dirty="0">
                <a:solidFill>
                  <a:prstClr val="black"/>
                </a:solidFill>
                <a:latin typeface="Levenim MT" panose="02010502060101010101" pitchFamily="2" charset="-79"/>
                <a:cs typeface="Levenim MT" panose="02010502060101010101" pitchFamily="2" charset="-79"/>
              </a:rPr>
              <a:t>Meeting with senior officials</a:t>
            </a:r>
          </a:p>
          <a:p>
            <a:pPr algn="l" rtl="0">
              <a:lnSpc>
                <a:spcPct val="100000"/>
              </a:lnSpc>
            </a:pPr>
            <a:r>
              <a:rPr lang="en-US" altLang="he-IL" sz="2600" dirty="0">
                <a:solidFill>
                  <a:prstClr val="black"/>
                </a:solidFill>
                <a:latin typeface="Levenim MT" panose="02010502060101010101" pitchFamily="2" charset="-79"/>
                <a:cs typeface="Levenim MT" panose="02010502060101010101" pitchFamily="2" charset="-79"/>
              </a:rPr>
              <a:t>Mutual respect for time - punctuality</a:t>
            </a:r>
            <a:endParaRPr kumimoji="0" lang="en-US" altLang="he-IL" sz="2600" b="1" i="0" u="none" strike="noStrike" kern="1200" cap="none" spc="0" normalizeH="0" baseline="0" noProof="0" dirty="0">
              <a:ln>
                <a:noFill/>
              </a:ln>
              <a:solidFill>
                <a:prstClr val="black"/>
              </a:solidFill>
              <a:effectLst/>
              <a:uLnTx/>
              <a:uFillTx/>
              <a:latin typeface="Calibri"/>
              <a:cs typeface="Arial" panose="020B0604020202020204" pitchFamily="34" charset="0"/>
            </a:endParaRPr>
          </a:p>
          <a:p>
            <a:pPr marL="228600" marR="0" lvl="0" indent="-228600" algn="r" defTabSz="914400" rtl="1" eaLnBrk="1" fontAlgn="auto" latinLnBrk="0" hangingPunct="1">
              <a:lnSpc>
                <a:spcPct val="150000"/>
              </a:lnSpc>
              <a:spcBef>
                <a:spcPts val="1000"/>
              </a:spcBef>
              <a:spcAft>
                <a:spcPts val="0"/>
              </a:spcAft>
              <a:buClrTx/>
              <a:buSzTx/>
              <a:buFont typeface="Arial" panose="020B0604020202020204" pitchFamily="34" charset="0"/>
              <a:buChar char="•"/>
              <a:tabLst/>
              <a:defRPr/>
            </a:pPr>
            <a:endParaRPr kumimoji="0" lang="en-US" altLang="he-IL" sz="22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48392" y="4821615"/>
            <a:ext cx="682587" cy="1037532"/>
          </a:xfrm>
          <a:prstGeom prst="rect">
            <a:avLst/>
          </a:prstGeom>
        </p:spPr>
      </p:pic>
    </p:spTree>
    <p:extLst>
      <p:ext uri="{BB962C8B-B14F-4D97-AF65-F5344CB8AC3E}">
        <p14:creationId xmlns:p14="http://schemas.microsoft.com/office/powerpoint/2010/main" val="1973073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1046375"/>
            <a:ext cx="9637776" cy="836213"/>
          </a:xfrm>
        </p:spPr>
        <p:txBody>
          <a:bodyPr>
            <a:normAutofit/>
          </a:bodyPr>
          <a:lstStyle/>
          <a:p>
            <a:pPr algn="ctr">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INDC Code of Behavior (2\2)</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13</a:t>
            </a:fld>
            <a:endParaRPr lang="he-IL" b="1" dirty="0">
              <a:solidFill>
                <a:schemeClr val="tx1"/>
              </a:solidFill>
            </a:endParaRPr>
          </a:p>
        </p:txBody>
      </p:sp>
      <p:sp>
        <p:nvSpPr>
          <p:cNvPr id="13" name="Rectangle 3">
            <a:extLst>
              <a:ext uri="{FF2B5EF4-FFF2-40B4-BE49-F238E27FC236}">
                <a16:creationId xmlns:a16="http://schemas.microsoft.com/office/drawing/2014/main" id="{3B4C9289-F2FD-4AC8-B117-D66576374C80}"/>
              </a:ext>
            </a:extLst>
          </p:cNvPr>
          <p:cNvSpPr txBox="1">
            <a:spLocks noChangeArrowheads="1"/>
          </p:cNvSpPr>
          <p:nvPr/>
        </p:nvSpPr>
        <p:spPr>
          <a:xfrm>
            <a:off x="1092562" y="1969532"/>
            <a:ext cx="9133048" cy="4234302"/>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lnSpc>
                <a:spcPct val="100000"/>
              </a:lnSpc>
            </a:pPr>
            <a:r>
              <a:rPr lang="en-US" altLang="he-IL" sz="2300" dirty="0">
                <a:latin typeface="Levenim MT" panose="02010502060101010101" pitchFamily="2" charset="-79"/>
                <a:cs typeface="Levenim MT" panose="02010502060101010101" pitchFamily="2" charset="-79"/>
              </a:rPr>
              <a:t>Discreteness (Chatham House Rule)</a:t>
            </a:r>
          </a:p>
          <a:p>
            <a:pPr algn="l" rtl="0">
              <a:lnSpc>
                <a:spcPct val="100000"/>
              </a:lnSpc>
            </a:pPr>
            <a:r>
              <a:rPr lang="en-US" altLang="he-IL" sz="2300" dirty="0">
                <a:latin typeface="Levenim MT" panose="02010502060101010101" pitchFamily="2" charset="-79"/>
                <a:cs typeface="Levenim MT" panose="02010502060101010101" pitchFamily="2" charset="-79"/>
              </a:rPr>
              <a:t>Openness and attention</a:t>
            </a:r>
          </a:p>
          <a:p>
            <a:pPr algn="l" rtl="0">
              <a:lnSpc>
                <a:spcPct val="100000"/>
              </a:lnSpc>
            </a:pPr>
            <a:r>
              <a:rPr lang="en-US" altLang="he-IL" sz="2300" dirty="0">
                <a:latin typeface="Levenim MT" panose="02010502060101010101" pitchFamily="2" charset="-79"/>
                <a:cs typeface="Levenim MT" panose="02010502060101010101" pitchFamily="2" charset="-79"/>
              </a:rPr>
              <a:t>Absences policy</a:t>
            </a:r>
          </a:p>
          <a:p>
            <a:pPr algn="l" rtl="0">
              <a:lnSpc>
                <a:spcPct val="100000"/>
              </a:lnSpc>
            </a:pPr>
            <a:r>
              <a:rPr lang="en-US" altLang="he-IL" sz="2300" dirty="0">
                <a:latin typeface="Levenim MT" panose="02010502060101010101" pitchFamily="2" charset="-79"/>
                <a:cs typeface="Levenim MT" panose="02010502060101010101" pitchFamily="2" charset="-79"/>
              </a:rPr>
              <a:t>Logistics and procurement</a:t>
            </a:r>
          </a:p>
          <a:p>
            <a:pPr algn="l" rtl="0">
              <a:lnSpc>
                <a:spcPct val="100000"/>
              </a:lnSpc>
            </a:pPr>
            <a:r>
              <a:rPr lang="en-US" altLang="he-IL" sz="2300" dirty="0">
                <a:latin typeface="Levenim MT" panose="02010502060101010101" pitchFamily="2" charset="-79"/>
                <a:cs typeface="Levenim MT" panose="02010502060101010101" pitchFamily="2" charset="-79"/>
              </a:rPr>
              <a:t>Ethics of academic writing</a:t>
            </a:r>
          </a:p>
          <a:p>
            <a:pPr algn="l" rtl="0">
              <a:lnSpc>
                <a:spcPct val="100000"/>
              </a:lnSpc>
            </a:pPr>
            <a:r>
              <a:rPr lang="en-US" altLang="he-IL" sz="2300" dirty="0">
                <a:latin typeface="Levenim MT" panose="02010502060101010101" pitchFamily="2" charset="-79"/>
                <a:cs typeface="Levenim MT" panose="02010502060101010101" pitchFamily="2" charset="-79"/>
              </a:rPr>
              <a:t>Information Security</a:t>
            </a:r>
            <a:endParaRPr lang="en-US" altLang="he-IL" sz="2300" b="1" dirty="0"/>
          </a:p>
          <a:p>
            <a:pPr>
              <a:lnSpc>
                <a:spcPct val="150000"/>
              </a:lnSpc>
            </a:pPr>
            <a:endParaRPr lang="en-US" altLang="he-IL" sz="2200" b="1" dirty="0"/>
          </a:p>
        </p:txBody>
      </p:sp>
      <p:pic>
        <p:nvPicPr>
          <p:cNvPr id="15" name="Picture 2" descr="Image result for chatham house rules">
            <a:extLst>
              <a:ext uri="{FF2B5EF4-FFF2-40B4-BE49-F238E27FC236}">
                <a16:creationId xmlns:a16="http://schemas.microsoft.com/office/drawing/2014/main" id="{CE12F60D-9BA3-493A-B8E8-069CF619D56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72301" y="2755902"/>
            <a:ext cx="4084304" cy="2722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90374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77112" y="1028829"/>
            <a:ext cx="9637776" cy="1104899"/>
          </a:xfrm>
        </p:spPr>
        <p:txBody>
          <a:bodyPr>
            <a:normAutofit/>
          </a:bodyPr>
          <a:lstStyle/>
          <a:p>
            <a:pPr algn="ctr"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Participants’ Roles</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marL="0" marR="0" lvl="0" indent="0" algn="l" defTabSz="914400" rtl="1" eaLnBrk="1" fontAlgn="auto" latinLnBrk="0" hangingPunct="1">
              <a:lnSpc>
                <a:spcPct val="100000"/>
              </a:lnSpc>
              <a:spcBef>
                <a:spcPts val="0"/>
              </a:spcBef>
              <a:spcAft>
                <a:spcPts val="600"/>
              </a:spcAft>
              <a:buClrTx/>
              <a:buSzTx/>
              <a:buFontTx/>
              <a:buNone/>
              <a:tabLst/>
              <a:defRPr/>
            </a:pPr>
            <a:fld id="{6FBBACAA-D2A9-4F7C-85FB-46E287B5B6E0}" type="slidenum">
              <a:rPr kumimoji="0" lang="he-IL" sz="1200" b="1"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600"/>
                </a:spcAft>
                <a:buClrTx/>
                <a:buSzTx/>
                <a:buFontTx/>
                <a:buNone/>
                <a:tabLst/>
                <a:defRPr/>
              </a:pPr>
              <a:t>14</a:t>
            </a:fld>
            <a:endParaRPr kumimoji="0" lang="he-IL" sz="12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11" name="Rectangle 3">
            <a:extLst>
              <a:ext uri="{FF2B5EF4-FFF2-40B4-BE49-F238E27FC236}">
                <a16:creationId xmlns:a16="http://schemas.microsoft.com/office/drawing/2014/main" id="{7C3BC627-BA78-4BBE-8C8C-64E5C9B25881}"/>
              </a:ext>
            </a:extLst>
          </p:cNvPr>
          <p:cNvSpPr txBox="1">
            <a:spLocks noChangeArrowheads="1"/>
          </p:cNvSpPr>
          <p:nvPr/>
        </p:nvSpPr>
        <p:spPr>
          <a:xfrm>
            <a:off x="1069634" y="1995912"/>
            <a:ext cx="9694159" cy="3889443"/>
          </a:xfrm>
          <a:prstGeom prst="rect">
            <a:avLst/>
          </a:prstGeom>
        </p:spPr>
        <p:txBody>
          <a:bodyPr>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lnSpc>
                <a:spcPct val="150000"/>
              </a:lnSpc>
              <a:defRPr/>
            </a:pPr>
            <a:r>
              <a:rPr kumimoji="0" lang="en-US" altLang="he-IL" b="0" i="0" u="none" strike="noStrike" kern="1200" cap="none" spc="0" normalizeH="0" baseline="0" noProof="0" dirty="0">
                <a:ln>
                  <a:noFill/>
                </a:ln>
                <a:solidFill>
                  <a:prstClr val="black"/>
                </a:solidFill>
                <a:effectLst/>
                <a:uLnTx/>
                <a:uFillTx/>
                <a:latin typeface="Levenim MT" panose="02010502060101010101" pitchFamily="2" charset="-79"/>
                <a:ea typeface="+mn-ea"/>
                <a:cs typeface="Levenim MT" panose="02010502060101010101" pitchFamily="2" charset="-79"/>
              </a:rPr>
              <a:t>Class presidency</a:t>
            </a:r>
          </a:p>
          <a:p>
            <a:pPr algn="l" rtl="0">
              <a:lnSpc>
                <a:spcPct val="150000"/>
              </a:lnSpc>
              <a:defRPr/>
            </a:pPr>
            <a:r>
              <a:rPr kumimoji="0" lang="en-US" altLang="he-IL" b="0" i="0" u="none" strike="noStrike" kern="1200" cap="none" spc="0" normalizeH="0" baseline="0" noProof="0" dirty="0">
                <a:ln>
                  <a:noFill/>
                </a:ln>
                <a:solidFill>
                  <a:prstClr val="black"/>
                </a:solidFill>
                <a:effectLst/>
                <a:uLnTx/>
                <a:uFillTx/>
                <a:latin typeface="Levenim MT" panose="02010502060101010101" pitchFamily="2" charset="-79"/>
                <a:ea typeface="+mn-ea"/>
                <a:cs typeface="Levenim MT" panose="02010502060101010101" pitchFamily="2" charset="-79"/>
              </a:rPr>
              <a:t>Note takers (Hebrew/English)</a:t>
            </a:r>
          </a:p>
          <a:p>
            <a:pPr algn="l" rtl="0">
              <a:lnSpc>
                <a:spcPct val="150000"/>
              </a:lnSpc>
              <a:defRPr/>
            </a:pPr>
            <a:r>
              <a:rPr kumimoji="0" lang="en-US" altLang="he-IL" b="0" i="0" u="none" strike="noStrike" kern="1200" cap="none" spc="0" normalizeH="0" baseline="0" noProof="0" dirty="0">
                <a:ln>
                  <a:noFill/>
                </a:ln>
                <a:solidFill>
                  <a:prstClr val="black"/>
                </a:solidFill>
                <a:effectLst/>
                <a:uLnTx/>
                <a:uFillTx/>
                <a:latin typeface="Levenim MT" panose="02010502060101010101" pitchFamily="2" charset="-79"/>
                <a:ea typeface="+mn-ea"/>
                <a:cs typeface="Levenim MT" panose="02010502060101010101" pitchFamily="2" charset="-79"/>
              </a:rPr>
              <a:t>Photographer</a:t>
            </a:r>
          </a:p>
          <a:p>
            <a:pPr algn="l" rtl="0">
              <a:lnSpc>
                <a:spcPct val="150000"/>
              </a:lnSpc>
              <a:defRPr/>
            </a:pPr>
            <a:r>
              <a:rPr kumimoji="0" lang="en-US" altLang="he-IL" b="0" i="0" u="none" strike="noStrike" kern="1200" cap="none" spc="0" normalizeH="0" baseline="0" noProof="0" dirty="0">
                <a:ln>
                  <a:noFill/>
                </a:ln>
                <a:solidFill>
                  <a:prstClr val="black"/>
                </a:solidFill>
                <a:effectLst/>
                <a:uLnTx/>
                <a:uFillTx/>
                <a:latin typeface="Levenim MT" panose="02010502060101010101" pitchFamily="2" charset="-79"/>
                <a:ea typeface="+mn-ea"/>
                <a:cs typeface="Levenim MT" panose="02010502060101010101" pitchFamily="2" charset="-79"/>
              </a:rPr>
              <a:t>Treasurer</a:t>
            </a:r>
          </a:p>
          <a:p>
            <a:pPr marL="228600" marR="0" lvl="0" indent="-228600" algn="r" defTabSz="914400" rtl="1" eaLnBrk="1" fontAlgn="auto" latinLnBrk="0" hangingPunct="1">
              <a:lnSpc>
                <a:spcPct val="150000"/>
              </a:lnSpc>
              <a:spcBef>
                <a:spcPts val="1000"/>
              </a:spcBef>
              <a:spcAft>
                <a:spcPts val="0"/>
              </a:spcAft>
              <a:buClrTx/>
              <a:buSzTx/>
              <a:buFont typeface="Wingdings 2" panose="05020102010507070707" pitchFamily="18" charset="2"/>
              <a:buNone/>
              <a:tabLst/>
              <a:defRPr/>
            </a:pPr>
            <a:endParaRPr kumimoji="0" lang="he-IL" altLang="he-IL" sz="26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p>
            <a:pPr marL="228600" marR="0" lvl="0" indent="-228600" algn="r" defTabSz="914400" rtl="1" eaLnBrk="1" fontAlgn="auto" latinLnBrk="0" hangingPunct="1">
              <a:lnSpc>
                <a:spcPct val="150000"/>
              </a:lnSpc>
              <a:spcBef>
                <a:spcPts val="1000"/>
              </a:spcBef>
              <a:spcAft>
                <a:spcPts val="0"/>
              </a:spcAft>
              <a:buClrTx/>
              <a:buSzTx/>
              <a:buFont typeface="Wingdings 2" panose="05020102010507070707" pitchFamily="18" charset="2"/>
              <a:buNone/>
              <a:tabLst/>
              <a:defRPr/>
            </a:pPr>
            <a:endParaRPr kumimoji="0" lang="en-US" altLang="he-IL" sz="26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p:txBody>
      </p:sp>
      <p:pic>
        <p:nvPicPr>
          <p:cNvPr id="15"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spTree>
    <p:extLst>
      <p:ext uri="{BB962C8B-B14F-4D97-AF65-F5344CB8AC3E}">
        <p14:creationId xmlns:p14="http://schemas.microsoft.com/office/powerpoint/2010/main" val="22133021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1051964"/>
            <a:ext cx="9637776" cy="936143"/>
          </a:xfrm>
        </p:spPr>
        <p:txBody>
          <a:bodyPr>
            <a:normAutofit fontScale="90000"/>
          </a:bodyPr>
          <a:lstStyle/>
          <a:p>
            <a:pPr algn="ctr"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(Basic) Weekly Structure in the INDC</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15</a:t>
            </a:fld>
            <a:endParaRPr lang="he-IL" b="1" dirty="0">
              <a:solidFill>
                <a:schemeClr val="tx1"/>
              </a:solidFill>
            </a:endParaRPr>
          </a:p>
        </p:txBody>
      </p:sp>
      <p:graphicFrame>
        <p:nvGraphicFramePr>
          <p:cNvPr id="13" name="טבלה 12">
            <a:extLst>
              <a:ext uri="{FF2B5EF4-FFF2-40B4-BE49-F238E27FC236}">
                <a16:creationId xmlns:a16="http://schemas.microsoft.com/office/drawing/2014/main" id="{029E9008-669A-4ACF-A557-F86FFAC4329E}"/>
              </a:ext>
            </a:extLst>
          </p:cNvPr>
          <p:cNvGraphicFramePr>
            <a:graphicFrameLocks noGrp="1"/>
          </p:cNvGraphicFramePr>
          <p:nvPr>
            <p:extLst>
              <p:ext uri="{D42A27DB-BD31-4B8C-83A1-F6EECF244321}">
                <p14:modId xmlns:p14="http://schemas.microsoft.com/office/powerpoint/2010/main" val="691947115"/>
              </p:ext>
            </p:extLst>
          </p:nvPr>
        </p:nvGraphicFramePr>
        <p:xfrm>
          <a:off x="1371601" y="2042515"/>
          <a:ext cx="9448798" cy="4063082"/>
        </p:xfrm>
        <a:graphic>
          <a:graphicData uri="http://schemas.openxmlformats.org/drawingml/2006/table">
            <a:tbl>
              <a:tblPr rtl="1" firstRow="1" bandRow="1">
                <a:tableStyleId>{5C22544A-7EE6-4342-B048-85BDC9FD1C3A}</a:tableStyleId>
              </a:tblPr>
              <a:tblGrid>
                <a:gridCol w="1484964">
                  <a:extLst>
                    <a:ext uri="{9D8B030D-6E8A-4147-A177-3AD203B41FA5}">
                      <a16:colId xmlns:a16="http://schemas.microsoft.com/office/drawing/2014/main" val="20001"/>
                    </a:ext>
                  </a:extLst>
                </a:gridCol>
                <a:gridCol w="1484964">
                  <a:extLst>
                    <a:ext uri="{9D8B030D-6E8A-4147-A177-3AD203B41FA5}">
                      <a16:colId xmlns:a16="http://schemas.microsoft.com/office/drawing/2014/main" val="20002"/>
                    </a:ext>
                  </a:extLst>
                </a:gridCol>
                <a:gridCol w="1484964">
                  <a:extLst>
                    <a:ext uri="{9D8B030D-6E8A-4147-A177-3AD203B41FA5}">
                      <a16:colId xmlns:a16="http://schemas.microsoft.com/office/drawing/2014/main" val="20003"/>
                    </a:ext>
                  </a:extLst>
                </a:gridCol>
                <a:gridCol w="1484964">
                  <a:extLst>
                    <a:ext uri="{9D8B030D-6E8A-4147-A177-3AD203B41FA5}">
                      <a16:colId xmlns:a16="http://schemas.microsoft.com/office/drawing/2014/main" val="20004"/>
                    </a:ext>
                  </a:extLst>
                </a:gridCol>
                <a:gridCol w="1484964">
                  <a:extLst>
                    <a:ext uri="{9D8B030D-6E8A-4147-A177-3AD203B41FA5}">
                      <a16:colId xmlns:a16="http://schemas.microsoft.com/office/drawing/2014/main" val="20005"/>
                    </a:ext>
                  </a:extLst>
                </a:gridCol>
                <a:gridCol w="2023978">
                  <a:extLst>
                    <a:ext uri="{9D8B030D-6E8A-4147-A177-3AD203B41FA5}">
                      <a16:colId xmlns:a16="http://schemas.microsoft.com/office/drawing/2014/main" val="20000"/>
                    </a:ext>
                  </a:extLst>
                </a:gridCol>
              </a:tblGrid>
              <a:tr h="662930">
                <a:tc>
                  <a:txBody>
                    <a:bodyPr/>
                    <a:lstStyle/>
                    <a:p>
                      <a:pPr algn="ctr" rtl="0"/>
                      <a:r>
                        <a:rPr lang="en-US" sz="1600" dirty="0">
                          <a:latin typeface="David" panose="020E0502060401010101" pitchFamily="34" charset="-79"/>
                          <a:cs typeface="David" panose="020E0502060401010101" pitchFamily="34" charset="-79"/>
                        </a:rPr>
                        <a:t>Thursday</a:t>
                      </a:r>
                      <a:endParaRPr lang="he-IL" sz="1600" dirty="0">
                        <a:latin typeface="David" panose="020E0502060401010101" pitchFamily="34" charset="-79"/>
                        <a:cs typeface="David" panose="020E0502060401010101" pitchFamily="34" charset="-79"/>
                      </a:endParaRPr>
                    </a:p>
                  </a:txBody>
                  <a:tcPr marL="150876" marR="150876" marT="75433" marB="75433" anchor="ctr">
                    <a:solidFill>
                      <a:schemeClr val="tx2">
                        <a:lumMod val="60000"/>
                        <a:lumOff val="40000"/>
                      </a:schemeClr>
                    </a:solidFill>
                  </a:tcPr>
                </a:tc>
                <a:tc>
                  <a:txBody>
                    <a:bodyPr/>
                    <a:lstStyle/>
                    <a:p>
                      <a:pPr algn="ctr" rtl="0"/>
                      <a:r>
                        <a:rPr lang="en-US" sz="1600" dirty="0">
                          <a:latin typeface="David" panose="020E0502060401010101" pitchFamily="34" charset="-79"/>
                          <a:cs typeface="David" panose="020E0502060401010101" pitchFamily="34" charset="-79"/>
                        </a:rPr>
                        <a:t>Wednesday</a:t>
                      </a:r>
                      <a:endParaRPr lang="he-IL" sz="1600" dirty="0">
                        <a:latin typeface="David" panose="020E0502060401010101" pitchFamily="34" charset="-79"/>
                        <a:cs typeface="David" panose="020E0502060401010101" pitchFamily="34" charset="-79"/>
                      </a:endParaRPr>
                    </a:p>
                  </a:txBody>
                  <a:tcPr marL="150876" marR="150876" marT="75433" marB="75433" anchor="ctr">
                    <a:solidFill>
                      <a:schemeClr val="tx2">
                        <a:lumMod val="60000"/>
                        <a:lumOff val="40000"/>
                      </a:schemeClr>
                    </a:solidFill>
                  </a:tcPr>
                </a:tc>
                <a:tc>
                  <a:txBody>
                    <a:bodyPr/>
                    <a:lstStyle/>
                    <a:p>
                      <a:pPr algn="ctr" rtl="0"/>
                      <a:r>
                        <a:rPr lang="en-US" sz="1600" dirty="0">
                          <a:latin typeface="David" panose="020E0502060401010101" pitchFamily="34" charset="-79"/>
                          <a:cs typeface="David" panose="020E0502060401010101" pitchFamily="34" charset="-79"/>
                        </a:rPr>
                        <a:t>Tuesday</a:t>
                      </a:r>
                      <a:endParaRPr lang="he-IL" sz="1600" dirty="0">
                        <a:latin typeface="David" panose="020E0502060401010101" pitchFamily="34" charset="-79"/>
                        <a:cs typeface="David" panose="020E0502060401010101" pitchFamily="34" charset="-79"/>
                      </a:endParaRPr>
                    </a:p>
                  </a:txBody>
                  <a:tcPr marL="150876" marR="150876" marT="75433" marB="75433" anchor="ctr">
                    <a:solidFill>
                      <a:schemeClr val="tx2">
                        <a:lumMod val="60000"/>
                        <a:lumOff val="40000"/>
                      </a:schemeClr>
                    </a:solidFill>
                  </a:tcPr>
                </a:tc>
                <a:tc>
                  <a:txBody>
                    <a:bodyPr/>
                    <a:lstStyle/>
                    <a:p>
                      <a:pPr algn="ctr" rtl="0"/>
                      <a:r>
                        <a:rPr lang="en-US" sz="1600" dirty="0">
                          <a:latin typeface="David" panose="020E0502060401010101" pitchFamily="34" charset="-79"/>
                          <a:cs typeface="David" panose="020E0502060401010101" pitchFamily="34" charset="-79"/>
                        </a:rPr>
                        <a:t>Monday</a:t>
                      </a:r>
                    </a:p>
                  </a:txBody>
                  <a:tcPr marL="150876" marR="150876" marT="75433" marB="75433" anchor="ctr">
                    <a:solidFill>
                      <a:schemeClr val="tx2">
                        <a:lumMod val="60000"/>
                        <a:lumOff val="40000"/>
                      </a:schemeClr>
                    </a:solidFill>
                  </a:tcPr>
                </a:tc>
                <a:tc>
                  <a:txBody>
                    <a:bodyPr/>
                    <a:lstStyle/>
                    <a:p>
                      <a:pPr algn="ctr" rtl="0"/>
                      <a:r>
                        <a:rPr lang="en-US" sz="1600" dirty="0">
                          <a:latin typeface="David" panose="020E0502060401010101" pitchFamily="34" charset="-79"/>
                          <a:cs typeface="David" panose="020E0502060401010101" pitchFamily="34" charset="-79"/>
                        </a:rPr>
                        <a:t>Sunday</a:t>
                      </a:r>
                      <a:endParaRPr lang="he-IL" sz="1600" dirty="0">
                        <a:latin typeface="David" panose="020E0502060401010101" pitchFamily="34" charset="-79"/>
                        <a:cs typeface="David" panose="020E0502060401010101" pitchFamily="34" charset="-79"/>
                      </a:endParaRPr>
                    </a:p>
                  </a:txBody>
                  <a:tcPr marL="150876" marR="150876" marT="75433" marB="75433" anchor="ctr">
                    <a:solidFill>
                      <a:schemeClr val="tx2">
                        <a:lumMod val="60000"/>
                        <a:lumOff val="40000"/>
                      </a:schemeClr>
                    </a:solidFill>
                  </a:tcPr>
                </a:tc>
                <a:tc>
                  <a:txBody>
                    <a:bodyPr/>
                    <a:lstStyle/>
                    <a:p>
                      <a:pPr algn="ctr" rtl="0"/>
                      <a:r>
                        <a:rPr lang="en-US" sz="1600" dirty="0">
                          <a:latin typeface="David" panose="020E0502060401010101" pitchFamily="34" charset="-79"/>
                          <a:cs typeface="David" panose="020E0502060401010101" pitchFamily="34" charset="-79"/>
                        </a:rPr>
                        <a:t>Hour/Day</a:t>
                      </a:r>
                    </a:p>
                  </a:txBody>
                  <a:tcPr marL="150876" marR="150876" marT="75433" marB="75433" anchor="ctr">
                    <a:solidFill>
                      <a:schemeClr val="tx2">
                        <a:lumMod val="60000"/>
                        <a:lumOff val="40000"/>
                      </a:schemeClr>
                    </a:solidFill>
                  </a:tcPr>
                </a:tc>
                <a:extLst>
                  <a:ext uri="{0D108BD9-81ED-4DB2-BD59-A6C34878D82A}">
                    <a16:rowId xmlns:a16="http://schemas.microsoft.com/office/drawing/2014/main" val="10000"/>
                  </a:ext>
                </a:extLst>
              </a:tr>
              <a:tr h="798106">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1</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 </a:t>
                      </a:r>
                      <a:r>
                        <a:rPr lang="en-US" sz="2000" baseline="0" dirty="0">
                          <a:latin typeface="David" panose="020E0502060401010101" pitchFamily="34" charset="-79"/>
                          <a:cs typeface="David" panose="020E0502060401010101" pitchFamily="34" charset="-79"/>
                        </a:rPr>
                        <a:t>1</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1</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1</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rowSpan="4">
                  <a:txBody>
                    <a:bodyPr/>
                    <a:lstStyle/>
                    <a:p>
                      <a:pPr algn="ctr" rtl="0"/>
                      <a:r>
                        <a:rPr lang="en-US" sz="1600" b="1" dirty="0">
                          <a:latin typeface="David" panose="020E0502060401010101" pitchFamily="34" charset="-79"/>
                          <a:cs typeface="David" panose="020E0502060401010101" pitchFamily="34" charset="-79"/>
                        </a:rPr>
                        <a:t>Independent</a:t>
                      </a:r>
                      <a:r>
                        <a:rPr lang="en-US" sz="1600" b="1" baseline="0" dirty="0">
                          <a:latin typeface="David" panose="020E0502060401010101" pitchFamily="34" charset="-79"/>
                          <a:cs typeface="David" panose="020E0502060401010101" pitchFamily="34" charset="-79"/>
                        </a:rPr>
                        <a:t> Learning </a:t>
                      </a:r>
                      <a:endParaRPr lang="en-US" sz="1600" b="1" dirty="0">
                        <a:latin typeface="David" panose="020E0502060401010101" pitchFamily="34" charset="-79"/>
                        <a:cs typeface="David" panose="020E0502060401010101" pitchFamily="34" charset="-79"/>
                      </a:endParaRPr>
                    </a:p>
                  </a:txBody>
                  <a:tcPr marL="150876" marR="150876" marT="75433" marB="75433" anchor="ctr">
                    <a:solidFill>
                      <a:schemeClr val="tx2">
                        <a:lumMod val="60000"/>
                        <a:lumOff val="40000"/>
                      </a:schemeClr>
                    </a:solidFill>
                  </a:tcPr>
                </a:tc>
                <a:tc>
                  <a:txBody>
                    <a:bodyPr/>
                    <a:lstStyle/>
                    <a:p>
                      <a:pPr algn="ctr" rtl="0"/>
                      <a:r>
                        <a:rPr lang="he-IL" sz="2400" dirty="0">
                          <a:latin typeface="David" panose="020E0502060401010101" pitchFamily="34" charset="-79"/>
                          <a:cs typeface="David" panose="020E0502060401010101" pitchFamily="34" charset="-79"/>
                        </a:rPr>
                        <a:t>08:30-10:00</a:t>
                      </a:r>
                    </a:p>
                  </a:txBody>
                  <a:tcPr marL="150876" marR="150876" marT="75433" marB="75433" anchor="ctr">
                    <a:solidFill>
                      <a:schemeClr val="tx2">
                        <a:lumMod val="60000"/>
                        <a:lumOff val="40000"/>
                      </a:schemeClr>
                    </a:solidFill>
                  </a:tcPr>
                </a:tc>
                <a:extLst>
                  <a:ext uri="{0D108BD9-81ED-4DB2-BD59-A6C34878D82A}">
                    <a16:rowId xmlns:a16="http://schemas.microsoft.com/office/drawing/2014/main" val="10001"/>
                  </a:ext>
                </a:extLst>
              </a:tr>
              <a:tr h="798106">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2</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2</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2</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2</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vMerge="1">
                  <a:txBody>
                    <a:bodyPr/>
                    <a:lstStyle/>
                    <a:p>
                      <a:pPr rtl="1"/>
                      <a:endParaRPr lang="he-IL" sz="2400" dirty="0">
                        <a:latin typeface="David" panose="020E0502060401010101" pitchFamily="34" charset="-79"/>
                        <a:cs typeface="David" panose="020E0502060401010101" pitchFamily="34" charset="-79"/>
                      </a:endParaRPr>
                    </a:p>
                  </a:txBody>
                  <a:tcPr anchor="ctr">
                    <a:solidFill>
                      <a:schemeClr val="tx2">
                        <a:lumMod val="60000"/>
                        <a:lumOff val="40000"/>
                      </a:schemeClr>
                    </a:solidFill>
                  </a:tcPr>
                </a:tc>
                <a:tc>
                  <a:txBody>
                    <a:bodyPr/>
                    <a:lstStyle/>
                    <a:p>
                      <a:pPr algn="ctr" rtl="0"/>
                      <a:r>
                        <a:rPr lang="he-IL" sz="2400" dirty="0">
                          <a:latin typeface="David" panose="020E0502060401010101" pitchFamily="34" charset="-79"/>
                          <a:cs typeface="David" panose="020E0502060401010101" pitchFamily="34" charset="-79"/>
                        </a:rPr>
                        <a:t>10:30-12:00</a:t>
                      </a:r>
                    </a:p>
                  </a:txBody>
                  <a:tcPr marL="150876" marR="150876" marT="75433" marB="75433" anchor="ctr">
                    <a:solidFill>
                      <a:schemeClr val="tx2">
                        <a:lumMod val="60000"/>
                        <a:lumOff val="40000"/>
                      </a:schemeClr>
                    </a:solidFill>
                  </a:tcPr>
                </a:tc>
                <a:extLst>
                  <a:ext uri="{0D108BD9-81ED-4DB2-BD59-A6C34878D82A}">
                    <a16:rowId xmlns:a16="http://schemas.microsoft.com/office/drawing/2014/main" val="10002"/>
                  </a:ext>
                </a:extLst>
              </a:tr>
              <a:tr h="798106">
                <a:tc>
                  <a:txBody>
                    <a:bodyPr/>
                    <a:lstStyle/>
                    <a:p>
                      <a:pPr algn="ctr" rtl="0"/>
                      <a:r>
                        <a:rPr lang="en-US" sz="2000" dirty="0" smtClean="0">
                          <a:latin typeface="David" panose="020E0502060401010101" pitchFamily="34" charset="-79"/>
                          <a:cs typeface="David" panose="020E0502060401010101" pitchFamily="34" charset="-79"/>
                        </a:rPr>
                        <a:t>Team Hour</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3</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3</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3</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vMerge="1">
                  <a:txBody>
                    <a:bodyPr/>
                    <a:lstStyle/>
                    <a:p>
                      <a:pPr rtl="1"/>
                      <a:endParaRPr lang="he-IL" sz="2400" dirty="0">
                        <a:latin typeface="David" panose="020E0502060401010101" pitchFamily="34" charset="-79"/>
                        <a:cs typeface="David" panose="020E0502060401010101" pitchFamily="34" charset="-79"/>
                      </a:endParaRPr>
                    </a:p>
                  </a:txBody>
                  <a:tcPr anchor="ctr">
                    <a:solidFill>
                      <a:schemeClr val="tx2">
                        <a:lumMod val="60000"/>
                        <a:lumOff val="40000"/>
                      </a:schemeClr>
                    </a:solidFill>
                  </a:tcPr>
                </a:tc>
                <a:tc>
                  <a:txBody>
                    <a:bodyPr/>
                    <a:lstStyle/>
                    <a:p>
                      <a:pPr algn="ctr" rtl="0"/>
                      <a:r>
                        <a:rPr lang="he-IL" sz="2400" dirty="0">
                          <a:latin typeface="David" panose="020E0502060401010101" pitchFamily="34" charset="-79"/>
                          <a:cs typeface="David" panose="020E0502060401010101" pitchFamily="34" charset="-79"/>
                        </a:rPr>
                        <a:t>13:00-14:15</a:t>
                      </a:r>
                    </a:p>
                  </a:txBody>
                  <a:tcPr marL="150876" marR="150876" marT="75433" marB="75433" anchor="ctr">
                    <a:solidFill>
                      <a:schemeClr val="tx2">
                        <a:lumMod val="60000"/>
                        <a:lumOff val="40000"/>
                      </a:schemeClr>
                    </a:solidFill>
                  </a:tcPr>
                </a:tc>
                <a:extLst>
                  <a:ext uri="{0D108BD9-81ED-4DB2-BD59-A6C34878D82A}">
                    <a16:rowId xmlns:a16="http://schemas.microsoft.com/office/drawing/2014/main" val="10003"/>
                  </a:ext>
                </a:extLst>
              </a:tr>
              <a:tr h="798106">
                <a:tc>
                  <a:txBody>
                    <a:bodyPr/>
                    <a:lstStyle/>
                    <a:p>
                      <a:pPr algn="ctr" rtl="0"/>
                      <a:r>
                        <a:rPr lang="en-US" sz="2000" kern="1200" dirty="0">
                          <a:solidFill>
                            <a:schemeClr val="dk1"/>
                          </a:solidFill>
                          <a:latin typeface="David" panose="020E0502060401010101" pitchFamily="34" charset="-79"/>
                          <a:ea typeface="+mn-ea"/>
                          <a:cs typeface="David" panose="020E0502060401010101" pitchFamily="34" charset="-79"/>
                        </a:rPr>
                        <a:t>Until 15:00</a:t>
                      </a:r>
                      <a:endParaRPr lang="he-IL" sz="2000" kern="1200" dirty="0">
                        <a:solidFill>
                          <a:schemeClr val="dk1"/>
                        </a:solidFill>
                        <a:latin typeface="David" panose="020E0502060401010101" pitchFamily="34" charset="-79"/>
                        <a:ea typeface="+mn-ea"/>
                        <a:cs typeface="David" panose="020E0502060401010101" pitchFamily="34" charset="-79"/>
                      </a:endParaRPr>
                    </a:p>
                  </a:txBody>
                  <a:tcPr marL="150876" marR="150876" marT="75433" marB="75433"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4</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dirty="0" smtClean="0">
                        <a:latin typeface="David" panose="020E0502060401010101" pitchFamily="34" charset="-79"/>
                        <a:cs typeface="David" panose="020E0502060401010101" pitchFamily="34"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David" panose="020E0502060401010101" pitchFamily="34" charset="-79"/>
                          <a:cs typeface="David" panose="020E0502060401010101" pitchFamily="34" charset="-79"/>
                        </a:rPr>
                        <a:t>Session</a:t>
                      </a:r>
                      <a:r>
                        <a:rPr lang="en-US" sz="2000" baseline="0" dirty="0" smtClean="0">
                          <a:latin typeface="David" panose="020E0502060401010101" pitchFamily="34" charset="-79"/>
                          <a:cs typeface="David" panose="020E0502060401010101" pitchFamily="34" charset="-79"/>
                        </a:rPr>
                        <a:t> 4</a:t>
                      </a:r>
                      <a:endParaRPr lang="he-IL" sz="2000" dirty="0" smtClean="0">
                        <a:latin typeface="David" panose="020E0502060401010101" pitchFamily="34" charset="-79"/>
                        <a:cs typeface="David" panose="020E0502060401010101" pitchFamily="34" charset="-79"/>
                      </a:endParaRPr>
                    </a:p>
                    <a:p>
                      <a:pPr algn="ctr" rtl="0"/>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4</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vMerge="1">
                  <a:txBody>
                    <a:bodyPr/>
                    <a:lstStyle/>
                    <a:p>
                      <a:pPr rtl="1"/>
                      <a:endParaRPr lang="he-IL" sz="2400" dirty="0">
                        <a:latin typeface="David" panose="020E0502060401010101" pitchFamily="34" charset="-79"/>
                        <a:cs typeface="David" panose="020E0502060401010101" pitchFamily="34" charset="-79"/>
                      </a:endParaRPr>
                    </a:p>
                  </a:txBody>
                  <a:tcPr anchor="ctr">
                    <a:solidFill>
                      <a:schemeClr val="tx2">
                        <a:lumMod val="60000"/>
                        <a:lumOff val="40000"/>
                      </a:schemeClr>
                    </a:solidFill>
                  </a:tcPr>
                </a:tc>
                <a:tc>
                  <a:txBody>
                    <a:bodyPr/>
                    <a:lstStyle/>
                    <a:p>
                      <a:pPr algn="ctr" rtl="0"/>
                      <a:r>
                        <a:rPr lang="he-IL" sz="2400" dirty="0">
                          <a:latin typeface="David" panose="020E0502060401010101" pitchFamily="34" charset="-79"/>
                          <a:cs typeface="David" panose="020E0502060401010101" pitchFamily="34" charset="-79"/>
                        </a:rPr>
                        <a:t>14:45-16:15</a:t>
                      </a:r>
                    </a:p>
                  </a:txBody>
                  <a:tcPr marL="150876" marR="150876" marT="75433" marB="75433" anchor="ctr">
                    <a:solidFill>
                      <a:schemeClr val="tx2">
                        <a:lumMod val="60000"/>
                        <a:lumOff val="4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544886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436319" y="609162"/>
            <a:ext cx="9637776" cy="573759"/>
          </a:xfrm>
        </p:spPr>
        <p:txBody>
          <a:bodyPr>
            <a:noAutofit/>
          </a:bodyPr>
          <a:lstStyle/>
          <a:p>
            <a:pPr algn="ctr">
              <a:spcAft>
                <a:spcPts val="600"/>
              </a:spcAft>
            </a:pPr>
            <a:r>
              <a:rPr lang="en-US" altLang="he-IL" sz="3200"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Important Dates</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16</a:t>
            </a:fld>
            <a:endParaRPr lang="he-IL" b="1" dirty="0">
              <a:solidFill>
                <a:schemeClr val="tx1"/>
              </a:solidFill>
            </a:endParaRPr>
          </a:p>
        </p:txBody>
      </p:sp>
      <p:graphicFrame>
        <p:nvGraphicFramePr>
          <p:cNvPr id="8" name="מציין מיקום תוכן 2">
            <a:extLst>
              <a:ext uri="{FF2B5EF4-FFF2-40B4-BE49-F238E27FC236}">
                <a16:creationId xmlns:a16="http://schemas.microsoft.com/office/drawing/2014/main" id="{6AEC9E78-5C2B-46F0-8349-182A54C071D7}"/>
              </a:ext>
            </a:extLst>
          </p:cNvPr>
          <p:cNvGraphicFramePr>
            <a:graphicFrameLocks/>
          </p:cNvGraphicFramePr>
          <p:nvPr>
            <p:extLst>
              <p:ext uri="{D42A27DB-BD31-4B8C-83A1-F6EECF244321}">
                <p14:modId xmlns:p14="http://schemas.microsoft.com/office/powerpoint/2010/main" val="17172149"/>
              </p:ext>
            </p:extLst>
          </p:nvPr>
        </p:nvGraphicFramePr>
        <p:xfrm>
          <a:off x="1288064" y="1052301"/>
          <a:ext cx="9637776" cy="5101530"/>
        </p:xfrm>
        <a:graphic>
          <a:graphicData uri="http://schemas.openxmlformats.org/drawingml/2006/table">
            <a:tbl>
              <a:tblPr rtl="1" firstRow="1" bandRow="1">
                <a:tableStyleId>{5C22544A-7EE6-4342-B048-85BDC9FD1C3A}</a:tableStyleId>
              </a:tblPr>
              <a:tblGrid>
                <a:gridCol w="4818888">
                  <a:extLst>
                    <a:ext uri="{9D8B030D-6E8A-4147-A177-3AD203B41FA5}">
                      <a16:colId xmlns:a16="http://schemas.microsoft.com/office/drawing/2014/main" val="2719444282"/>
                    </a:ext>
                  </a:extLst>
                </a:gridCol>
                <a:gridCol w="4818888">
                  <a:extLst>
                    <a:ext uri="{9D8B030D-6E8A-4147-A177-3AD203B41FA5}">
                      <a16:colId xmlns:a16="http://schemas.microsoft.com/office/drawing/2014/main" val="3005035414"/>
                    </a:ext>
                  </a:extLst>
                </a:gridCol>
              </a:tblGrid>
              <a:tr h="444178">
                <a:tc>
                  <a:txBody>
                    <a:bodyPr/>
                    <a:lstStyle/>
                    <a:p>
                      <a:pPr algn="ctr" rtl="1">
                        <a:lnSpc>
                          <a:spcPct val="100000"/>
                        </a:lnSpc>
                      </a:pPr>
                      <a:r>
                        <a:rPr lang="en-US" sz="2200" dirty="0">
                          <a:latin typeface="Levenim MT" panose="02010502060101010101" pitchFamily="2" charset="-79"/>
                          <a:cs typeface="Levenim MT" panose="02010502060101010101" pitchFamily="2" charset="-79"/>
                        </a:rPr>
                        <a:t>Vacations</a:t>
                      </a:r>
                    </a:p>
                  </a:txBody>
                  <a:tcPr>
                    <a:solidFill>
                      <a:schemeClr val="tx2">
                        <a:lumMod val="40000"/>
                        <a:lumOff val="60000"/>
                      </a:schemeClr>
                    </a:solidFill>
                  </a:tcPr>
                </a:tc>
                <a:tc>
                  <a:txBody>
                    <a:bodyPr/>
                    <a:lstStyle/>
                    <a:p>
                      <a:pPr algn="ctr" rtl="1">
                        <a:lnSpc>
                          <a:spcPct val="100000"/>
                        </a:lnSpc>
                      </a:pPr>
                      <a:r>
                        <a:rPr lang="en-US" sz="2200" dirty="0">
                          <a:latin typeface="Levenim MT" panose="02010502060101010101" pitchFamily="2" charset="-79"/>
                          <a:cs typeface="Levenim MT" panose="02010502060101010101" pitchFamily="2" charset="-79"/>
                        </a:rPr>
                        <a:t>Tours and Exercises</a:t>
                      </a:r>
                      <a:endParaRPr lang="he-IL" sz="2200" dirty="0">
                        <a:latin typeface="Levenim MT" panose="02010502060101010101" pitchFamily="2" charset="-79"/>
                        <a:cs typeface="Levenim MT" panose="02010502060101010101" pitchFamily="2" charset="-79"/>
                      </a:endParaRPr>
                    </a:p>
                  </a:txBody>
                  <a:tcPr>
                    <a:solidFill>
                      <a:schemeClr val="tx2">
                        <a:lumMod val="40000"/>
                        <a:lumOff val="60000"/>
                      </a:schemeClr>
                    </a:solidFill>
                  </a:tcPr>
                </a:tc>
                <a:extLst>
                  <a:ext uri="{0D108BD9-81ED-4DB2-BD59-A6C34878D82A}">
                    <a16:rowId xmlns:a16="http://schemas.microsoft.com/office/drawing/2014/main" val="2389391442"/>
                  </a:ext>
                </a:extLst>
              </a:tr>
              <a:tr h="360731">
                <a:tc gridSpan="2">
                  <a:txBody>
                    <a:bodyPr/>
                    <a:lstStyle/>
                    <a:p>
                      <a:pPr algn="ctr" rtl="0">
                        <a:lnSpc>
                          <a:spcPct val="100000"/>
                        </a:lnSpc>
                      </a:pPr>
                      <a:r>
                        <a:rPr lang="en-US" sz="1800" b="1" dirty="0">
                          <a:latin typeface="Levenim MT" panose="02010502060101010101" pitchFamily="2" charset="-79"/>
                          <a:cs typeface="Levenim MT" panose="02010502060101010101" pitchFamily="2" charset="-79"/>
                        </a:rPr>
                        <a:t>Opening Day of Academic Year- September 2</a:t>
                      </a:r>
                      <a:r>
                        <a:rPr lang="en-US" sz="1800" b="1" baseline="30000" dirty="0">
                          <a:latin typeface="Levenim MT" panose="02010502060101010101" pitchFamily="2" charset="-79"/>
                          <a:cs typeface="Levenim MT" panose="02010502060101010101" pitchFamily="2" charset="-79"/>
                        </a:rPr>
                        <a:t>nd</a:t>
                      </a:r>
                      <a:r>
                        <a:rPr lang="en-US" sz="1800" b="1" dirty="0">
                          <a:latin typeface="Levenim MT" panose="02010502060101010101" pitchFamily="2" charset="-79"/>
                          <a:cs typeface="Levenim MT" panose="02010502060101010101" pitchFamily="2" charset="-79"/>
                        </a:rPr>
                        <a:t>, 2020</a:t>
                      </a:r>
                    </a:p>
                  </a:txBody>
                  <a:tcPr>
                    <a:solidFill>
                      <a:schemeClr val="tx2">
                        <a:lumMod val="40000"/>
                        <a:lumOff val="60000"/>
                      </a:schemeClr>
                    </a:solidFill>
                  </a:tcPr>
                </a:tc>
                <a:tc hMerge="1">
                  <a:txBody>
                    <a:bodyPr/>
                    <a:lstStyle/>
                    <a:p>
                      <a:pPr algn="ctr" rtl="1">
                        <a:lnSpc>
                          <a:spcPct val="100000"/>
                        </a:lnSpc>
                      </a:pPr>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r h="360731">
                <a:tc>
                  <a:txBody>
                    <a:bodyPr/>
                    <a:lstStyle/>
                    <a:p>
                      <a:pPr algn="l" rtl="0">
                        <a:lnSpc>
                          <a:spcPct val="100000"/>
                        </a:lnSpc>
                      </a:pPr>
                      <a:r>
                        <a:rPr lang="en-US" sz="1800" dirty="0">
                          <a:latin typeface="David" panose="020E0502060401010101" pitchFamily="34" charset="-79"/>
                          <a:cs typeface="David" panose="020E0502060401010101" pitchFamily="34" charset="-79"/>
                        </a:rPr>
                        <a:t>Rosh </a:t>
                      </a:r>
                      <a:r>
                        <a:rPr lang="en-US" sz="1800" dirty="0" err="1">
                          <a:latin typeface="David" panose="020E0502060401010101" pitchFamily="34" charset="-79"/>
                          <a:cs typeface="David" panose="020E0502060401010101" pitchFamily="34" charset="-79"/>
                        </a:rPr>
                        <a:t>Hashana</a:t>
                      </a:r>
                      <a:r>
                        <a:rPr lang="en-US" sz="1800" dirty="0">
                          <a:latin typeface="David" panose="020E0502060401010101" pitchFamily="34" charset="-79"/>
                          <a:cs typeface="David" panose="020E0502060401010101" pitchFamily="34" charset="-79"/>
                        </a:rPr>
                        <a:t> (Jewish</a:t>
                      </a:r>
                      <a:r>
                        <a:rPr lang="en-US" sz="1800" baseline="0" dirty="0">
                          <a:latin typeface="David" panose="020E0502060401010101" pitchFamily="34" charset="-79"/>
                          <a:cs typeface="David" panose="020E0502060401010101" pitchFamily="34" charset="-79"/>
                        </a:rPr>
                        <a:t> new year</a:t>
                      </a:r>
                      <a:r>
                        <a:rPr lang="en-US" sz="1800" dirty="0">
                          <a:latin typeface="David" panose="020E0502060401010101" pitchFamily="34" charset="-79"/>
                          <a:cs typeface="David" panose="020E0502060401010101" pitchFamily="34" charset="-79"/>
                        </a:rPr>
                        <a:t>)- 18-20.9.20</a:t>
                      </a:r>
                      <a:endParaRPr lang="he-IL" sz="1800" dirty="0">
                        <a:latin typeface="David" panose="020E0502060401010101" pitchFamily="34" charset="-79"/>
                        <a:cs typeface="David" panose="020E0502060401010101" pitchFamily="34" charset="-79"/>
                      </a:endParaRPr>
                    </a:p>
                  </a:txBody>
                  <a:tcPr>
                    <a:solidFill>
                      <a:schemeClr val="tx2">
                        <a:lumMod val="40000"/>
                        <a:lumOff val="60000"/>
                      </a:schemeClr>
                    </a:solidFill>
                  </a:tcPr>
                </a:tc>
                <a:tc>
                  <a:txBody>
                    <a:bodyPr/>
                    <a:lstStyle/>
                    <a:p>
                      <a:pPr algn="l" rtl="0">
                        <a:lnSpc>
                          <a:spcPct val="100000"/>
                        </a:lnSpc>
                      </a:pPr>
                      <a:r>
                        <a:rPr lang="en-US" sz="1800" dirty="0">
                          <a:latin typeface="David" panose="020E0502060401010101" pitchFamily="34" charset="-79"/>
                          <a:cs typeface="David" panose="020E0502060401010101" pitchFamily="34" charset="-79"/>
                        </a:rPr>
                        <a:t>Europe Tour-1-5.11.20</a:t>
                      </a:r>
                      <a:endParaRPr lang="he-IL" sz="1800" dirty="0">
                        <a:latin typeface="David" panose="020E0502060401010101" pitchFamily="34" charset="-79"/>
                        <a:cs typeface="David" panose="020E0502060401010101" pitchFamily="34" charset="-79"/>
                      </a:endParaRPr>
                    </a:p>
                  </a:txBody>
                  <a:tcPr>
                    <a:solidFill>
                      <a:schemeClr val="tx2">
                        <a:lumMod val="40000"/>
                        <a:lumOff val="60000"/>
                      </a:schemeClr>
                    </a:solidFill>
                  </a:tcPr>
                </a:tc>
                <a:extLst>
                  <a:ext uri="{0D108BD9-81ED-4DB2-BD59-A6C34878D82A}">
                    <a16:rowId xmlns:a16="http://schemas.microsoft.com/office/drawing/2014/main" val="2308509829"/>
                  </a:ext>
                </a:extLst>
              </a:tr>
              <a:tr h="360731">
                <a:tc>
                  <a:txBody>
                    <a:bodyPr/>
                    <a:lstStyle/>
                    <a:p>
                      <a:pPr algn="l" rtl="0">
                        <a:lnSpc>
                          <a:spcPct val="100000"/>
                        </a:lnSpc>
                      </a:pPr>
                      <a:r>
                        <a:rPr lang="en-US" sz="1800" dirty="0">
                          <a:latin typeface="David" panose="020E0502060401010101" pitchFamily="34" charset="-79"/>
                          <a:cs typeface="David" panose="020E0502060401010101" pitchFamily="34" charset="-79"/>
                        </a:rPr>
                        <a:t>Yom </a:t>
                      </a:r>
                      <a:r>
                        <a:rPr lang="en-US" sz="1800">
                          <a:latin typeface="David" panose="020E0502060401010101" pitchFamily="34" charset="-79"/>
                          <a:cs typeface="David" panose="020E0502060401010101" pitchFamily="34" charset="-79"/>
                        </a:rPr>
                        <a:t>Kippur (</a:t>
                      </a:r>
                      <a:r>
                        <a:rPr lang="en-US" sz="1800" baseline="0">
                          <a:latin typeface="David" panose="020E0502060401010101" pitchFamily="34" charset="-79"/>
                          <a:cs typeface="David" panose="020E0502060401010101" pitchFamily="34" charset="-79"/>
                        </a:rPr>
                        <a:t>Jewish </a:t>
                      </a:r>
                      <a:r>
                        <a:rPr lang="en-US" sz="1800" baseline="0" dirty="0">
                          <a:latin typeface="David" panose="020E0502060401010101" pitchFamily="34" charset="-79"/>
                          <a:cs typeface="David" panose="020E0502060401010101" pitchFamily="34" charset="-79"/>
                        </a:rPr>
                        <a:t>day </a:t>
                      </a:r>
                      <a:r>
                        <a:rPr lang="en-US" sz="1800" baseline="0">
                          <a:latin typeface="David" panose="020E0502060401010101" pitchFamily="34" charset="-79"/>
                          <a:cs typeface="David" panose="020E0502060401010101" pitchFamily="34" charset="-79"/>
                        </a:rPr>
                        <a:t>of atonement) </a:t>
                      </a:r>
                      <a:r>
                        <a:rPr lang="en-US" sz="1800" baseline="0" dirty="0">
                          <a:latin typeface="David" panose="020E0502060401010101" pitchFamily="34" charset="-79"/>
                          <a:cs typeface="David" panose="020E0502060401010101" pitchFamily="34" charset="-79"/>
                        </a:rPr>
                        <a:t>25-28.9.20</a:t>
                      </a:r>
                      <a:endParaRPr lang="he-IL" sz="1800" dirty="0">
                        <a:latin typeface="David" panose="020E0502060401010101" pitchFamily="34" charset="-79"/>
                        <a:cs typeface="David" panose="020E0502060401010101" pitchFamily="34" charset="-79"/>
                      </a:endParaRPr>
                    </a:p>
                  </a:txBody>
                  <a:tcPr>
                    <a:solidFill>
                      <a:schemeClr val="tx2">
                        <a:lumMod val="40000"/>
                        <a:lumOff val="60000"/>
                      </a:schemeClr>
                    </a:solidFill>
                  </a:tcPr>
                </a:tc>
                <a:tc>
                  <a:txBody>
                    <a:bodyPr/>
                    <a:lstStyle/>
                    <a:p>
                      <a:pPr algn="l" rtl="0">
                        <a:lnSpc>
                          <a:spcPct val="100000"/>
                        </a:lnSpc>
                      </a:pPr>
                      <a:r>
                        <a:rPr lang="en-US" sz="1800" dirty="0">
                          <a:latin typeface="David" panose="020E0502060401010101" pitchFamily="34" charset="-79"/>
                          <a:cs typeface="David" panose="020E0502060401010101" pitchFamily="34" charset="-79"/>
                        </a:rPr>
                        <a:t>North Tour- 1-3.12.20</a:t>
                      </a:r>
                    </a:p>
                  </a:txBody>
                  <a:tcPr>
                    <a:solidFill>
                      <a:schemeClr val="tx2">
                        <a:lumMod val="40000"/>
                        <a:lumOff val="60000"/>
                      </a:schemeClr>
                    </a:solidFill>
                  </a:tcPr>
                </a:tc>
                <a:extLst>
                  <a:ext uri="{0D108BD9-81ED-4DB2-BD59-A6C34878D82A}">
                    <a16:rowId xmlns:a16="http://schemas.microsoft.com/office/drawing/2014/main" val="894332471"/>
                  </a:ext>
                </a:extLst>
              </a:tr>
              <a:tr h="360731">
                <a:tc>
                  <a:txBody>
                    <a:bodyPr/>
                    <a:lstStyle/>
                    <a:p>
                      <a:pPr algn="l" rtl="0">
                        <a:lnSpc>
                          <a:spcPct val="100000"/>
                        </a:lnSpc>
                      </a:pPr>
                      <a:r>
                        <a:rPr lang="en-US" sz="1800" dirty="0" err="1">
                          <a:latin typeface="David" panose="020E0502060401010101" pitchFamily="34" charset="-79"/>
                          <a:cs typeface="David" panose="020E0502060401010101" pitchFamily="34" charset="-79"/>
                        </a:rPr>
                        <a:t>Succot</a:t>
                      </a:r>
                      <a:r>
                        <a:rPr lang="en-US" sz="1800" baseline="0" dirty="0">
                          <a:latin typeface="David" panose="020E0502060401010101" pitchFamily="34" charset="-79"/>
                          <a:cs typeface="David" panose="020E0502060401010101" pitchFamily="34" charset="-79"/>
                        </a:rPr>
                        <a:t> – 2-10.10.20</a:t>
                      </a:r>
                      <a:endParaRPr lang="he-IL" sz="1800" dirty="0">
                        <a:latin typeface="David" panose="020E0502060401010101" pitchFamily="34" charset="-79"/>
                        <a:cs typeface="David" panose="020E0502060401010101" pitchFamily="34" charset="-79"/>
                      </a:endParaRPr>
                    </a:p>
                  </a:txBody>
                  <a:tcP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David" panose="020E0502060401010101" pitchFamily="34" charset="-79"/>
                          <a:cs typeface="David" panose="020E0502060401010101" pitchFamily="34" charset="-79"/>
                        </a:rPr>
                        <a:t>First Strategic Experience- 23-24.12.20</a:t>
                      </a:r>
                    </a:p>
                  </a:txBody>
                  <a:tcPr>
                    <a:solidFill>
                      <a:schemeClr val="tx2">
                        <a:lumMod val="40000"/>
                        <a:lumOff val="60000"/>
                      </a:schemeClr>
                    </a:solidFill>
                  </a:tcPr>
                </a:tc>
                <a:extLst>
                  <a:ext uri="{0D108BD9-81ED-4DB2-BD59-A6C34878D82A}">
                    <a16:rowId xmlns:a16="http://schemas.microsoft.com/office/drawing/2014/main" val="3587786827"/>
                  </a:ext>
                </a:extLst>
              </a:tr>
              <a:tr h="631280">
                <a:tc>
                  <a:txBody>
                    <a:bodyPr/>
                    <a:lstStyle/>
                    <a:p>
                      <a:pPr algn="l" rtl="0">
                        <a:lnSpc>
                          <a:spcPct val="100000"/>
                        </a:lnSpc>
                      </a:pPr>
                      <a:r>
                        <a:rPr lang="en-US" sz="1800" b="1" dirty="0">
                          <a:latin typeface="David" panose="020E0502060401010101" pitchFamily="34" charset="-79"/>
                          <a:cs typeface="David" panose="020E0502060401010101" pitchFamily="34" charset="-79"/>
                        </a:rPr>
                        <a:t>First</a:t>
                      </a:r>
                      <a:r>
                        <a:rPr lang="en-US" sz="1800" b="1" baseline="0" dirty="0">
                          <a:latin typeface="David" panose="020E0502060401010101" pitchFamily="34" charset="-79"/>
                          <a:cs typeface="David" panose="020E0502060401010101" pitchFamily="34" charset="-79"/>
                        </a:rPr>
                        <a:t> annual break </a:t>
                      </a:r>
                      <a:r>
                        <a:rPr lang="en-US" sz="1800" baseline="0" dirty="0">
                          <a:latin typeface="David" panose="020E0502060401010101" pitchFamily="34" charset="-79"/>
                          <a:cs typeface="David" panose="020E0502060401010101" pitchFamily="34" charset="-79"/>
                        </a:rPr>
                        <a:t>(for final paper work)- 25.12.20-3.1.21</a:t>
                      </a:r>
                      <a:endParaRPr lang="he-IL" sz="1800" dirty="0">
                        <a:latin typeface="David" panose="020E0502060401010101" pitchFamily="34" charset="-79"/>
                        <a:cs typeface="David" panose="020E0502060401010101" pitchFamily="34" charset="-79"/>
                      </a:endParaRPr>
                    </a:p>
                  </a:txBody>
                  <a:tcP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David" panose="020E0502060401010101" pitchFamily="34" charset="-79"/>
                          <a:cs typeface="David" panose="020E0502060401010101" pitchFamily="34" charset="-79"/>
                        </a:rPr>
                        <a:t>South Tour- 13-14.1.21</a:t>
                      </a:r>
                    </a:p>
                  </a:txBody>
                  <a:tcPr>
                    <a:solidFill>
                      <a:schemeClr val="tx2">
                        <a:lumMod val="40000"/>
                        <a:lumOff val="60000"/>
                      </a:schemeClr>
                    </a:solidFill>
                  </a:tcPr>
                </a:tc>
                <a:extLst>
                  <a:ext uri="{0D108BD9-81ED-4DB2-BD59-A6C34878D82A}">
                    <a16:rowId xmlns:a16="http://schemas.microsoft.com/office/drawing/2014/main" val="2587003452"/>
                  </a:ext>
                </a:extLst>
              </a:tr>
              <a:tr h="360731">
                <a:tc>
                  <a:txBody>
                    <a:bodyPr/>
                    <a:lstStyle/>
                    <a:p>
                      <a:pPr algn="l" rtl="0">
                        <a:lnSpc>
                          <a:spcPct val="100000"/>
                        </a:lnSpc>
                      </a:pPr>
                      <a:r>
                        <a:rPr lang="en-US" sz="1800" b="1" dirty="0">
                          <a:latin typeface="David" panose="020E0502060401010101" pitchFamily="34" charset="-79"/>
                          <a:cs typeface="David" panose="020E0502060401010101" pitchFamily="34" charset="-79"/>
                        </a:rPr>
                        <a:t>Second</a:t>
                      </a:r>
                      <a:r>
                        <a:rPr lang="en-US" sz="1800" b="1" baseline="0" dirty="0">
                          <a:latin typeface="David" panose="020E0502060401010101" pitchFamily="34" charset="-79"/>
                          <a:cs typeface="David" panose="020E0502060401010101" pitchFamily="34" charset="-79"/>
                        </a:rPr>
                        <a:t> annual break</a:t>
                      </a:r>
                      <a:r>
                        <a:rPr lang="en-US" sz="1800" baseline="0" dirty="0">
                          <a:latin typeface="David" panose="020E0502060401010101" pitchFamily="34" charset="-79"/>
                          <a:cs typeface="David" panose="020E0502060401010101" pitchFamily="34" charset="-79"/>
                        </a:rPr>
                        <a:t>- 26.2.21-7.3.21 </a:t>
                      </a:r>
                      <a:endParaRPr lang="he-IL" sz="1800" dirty="0">
                        <a:latin typeface="David" panose="020E0502060401010101" pitchFamily="34" charset="-79"/>
                        <a:cs typeface="David" panose="020E0502060401010101" pitchFamily="34" charset="-79"/>
                      </a:endParaRPr>
                    </a:p>
                  </a:txBody>
                  <a:tcP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David" panose="020E0502060401010101" pitchFamily="34" charset="-79"/>
                          <a:cs typeface="David" panose="020E0502060401010101" pitchFamily="34" charset="-79"/>
                        </a:rPr>
                        <a:t>Judea and Samaria Tour- 27-28.1.21</a:t>
                      </a:r>
                    </a:p>
                  </a:txBody>
                  <a:tcPr>
                    <a:solidFill>
                      <a:schemeClr val="tx2">
                        <a:lumMod val="40000"/>
                        <a:lumOff val="60000"/>
                      </a:schemeClr>
                    </a:solidFill>
                  </a:tcPr>
                </a:tc>
                <a:extLst>
                  <a:ext uri="{0D108BD9-81ED-4DB2-BD59-A6C34878D82A}">
                    <a16:rowId xmlns:a16="http://schemas.microsoft.com/office/drawing/2014/main" val="3159206266"/>
                  </a:ext>
                </a:extLst>
              </a:tr>
              <a:tr h="631280">
                <a:tc>
                  <a:txBody>
                    <a:bodyPr/>
                    <a:lstStyle/>
                    <a:p>
                      <a:pPr algn="l" rtl="0">
                        <a:lnSpc>
                          <a:spcPct val="100000"/>
                        </a:lnSpc>
                      </a:pPr>
                      <a:r>
                        <a:rPr lang="en-US" sz="1800" dirty="0">
                          <a:latin typeface="David" panose="020E0502060401010101" pitchFamily="34" charset="-79"/>
                          <a:cs typeface="David" panose="020E0502060401010101" pitchFamily="34" charset="-79"/>
                        </a:rPr>
                        <a:t>Passover- 25.3.21-3.4.21</a:t>
                      </a:r>
                      <a:endParaRPr lang="he-IL" sz="1800" dirty="0">
                        <a:latin typeface="David" panose="020E0502060401010101" pitchFamily="34" charset="-79"/>
                        <a:cs typeface="David" panose="020E0502060401010101" pitchFamily="34" charset="-79"/>
                      </a:endParaRPr>
                    </a:p>
                  </a:txBody>
                  <a:tcP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David" panose="020E0502060401010101" pitchFamily="34" charset="-79"/>
                          <a:cs typeface="David" panose="020E0502060401010101" pitchFamily="34" charset="-79"/>
                        </a:rPr>
                        <a:t>Jerusalem,</a:t>
                      </a:r>
                      <a:r>
                        <a:rPr lang="en-US" sz="1800" baseline="0" dirty="0">
                          <a:latin typeface="David" panose="020E0502060401010101" pitchFamily="34" charset="-79"/>
                          <a:cs typeface="David" panose="020E0502060401010101" pitchFamily="34" charset="-79"/>
                        </a:rPr>
                        <a:t> </a:t>
                      </a:r>
                      <a:r>
                        <a:rPr lang="en-US" sz="1800" dirty="0">
                          <a:latin typeface="David" panose="020E0502060401010101" pitchFamily="34" charset="-79"/>
                          <a:cs typeface="David" panose="020E0502060401010101" pitchFamily="34" charset="-79"/>
                        </a:rPr>
                        <a:t>Seam Line and the Jordan Valley tour- 10-11.2.21</a:t>
                      </a:r>
                    </a:p>
                  </a:txBody>
                  <a:tcPr>
                    <a:solidFill>
                      <a:schemeClr val="tx2">
                        <a:lumMod val="40000"/>
                        <a:lumOff val="60000"/>
                      </a:schemeClr>
                    </a:solidFill>
                  </a:tcPr>
                </a:tc>
                <a:extLst>
                  <a:ext uri="{0D108BD9-81ED-4DB2-BD59-A6C34878D82A}">
                    <a16:rowId xmlns:a16="http://schemas.microsoft.com/office/drawing/2014/main" val="4086390103"/>
                  </a:ext>
                </a:extLst>
              </a:tr>
              <a:tr h="360731">
                <a:tc>
                  <a:txBody>
                    <a:bodyPr/>
                    <a:lstStyle/>
                    <a:p>
                      <a:pPr algn="l" rtl="0">
                        <a:lnSpc>
                          <a:spcPct val="100000"/>
                        </a:lnSpc>
                      </a:pPr>
                      <a:r>
                        <a:rPr lang="en-US" sz="1800" dirty="0">
                          <a:latin typeface="David" panose="020E0502060401010101" pitchFamily="34" charset="-79"/>
                          <a:cs typeface="David" panose="020E0502060401010101" pitchFamily="34" charset="-79"/>
                        </a:rPr>
                        <a:t>Independence Day- 13-17.5.21</a:t>
                      </a:r>
                      <a:endParaRPr lang="he-IL" sz="1800" dirty="0">
                        <a:latin typeface="David" panose="020E0502060401010101" pitchFamily="34" charset="-79"/>
                        <a:cs typeface="David" panose="020E0502060401010101" pitchFamily="34" charset="-79"/>
                      </a:endParaRPr>
                    </a:p>
                  </a:txBody>
                  <a:tcP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David" panose="020E0502060401010101" pitchFamily="34" charset="-79"/>
                          <a:cs typeface="David" panose="020E0502060401010101" pitchFamily="34" charset="-79"/>
                        </a:rPr>
                        <a:t>Political-Security Simulation- 23-25.2.21</a:t>
                      </a:r>
                    </a:p>
                  </a:txBody>
                  <a:tcPr>
                    <a:solidFill>
                      <a:schemeClr val="tx2">
                        <a:lumMod val="40000"/>
                        <a:lumOff val="60000"/>
                      </a:schemeClr>
                    </a:solidFill>
                  </a:tcPr>
                </a:tc>
                <a:extLst>
                  <a:ext uri="{0D108BD9-81ED-4DB2-BD59-A6C34878D82A}">
                    <a16:rowId xmlns:a16="http://schemas.microsoft.com/office/drawing/2014/main" val="629230991"/>
                  </a:ext>
                </a:extLst>
              </a:tr>
              <a:tr h="360731">
                <a:tc>
                  <a:txBody>
                    <a:bodyPr/>
                    <a:lstStyle/>
                    <a:p>
                      <a:pPr algn="l" rtl="0">
                        <a:lnSpc>
                          <a:spcPct val="100000"/>
                        </a:lnSpc>
                      </a:pPr>
                      <a:r>
                        <a:rPr lang="en-US" sz="1800" dirty="0">
                          <a:latin typeface="David" panose="020E0502060401010101" pitchFamily="34" charset="-79"/>
                          <a:cs typeface="David" panose="020E0502060401010101" pitchFamily="34" charset="-79"/>
                        </a:rPr>
                        <a:t>Shavuot- 13-17.5.21</a:t>
                      </a:r>
                    </a:p>
                  </a:txBody>
                  <a:tcPr>
                    <a:solidFill>
                      <a:schemeClr val="tx2">
                        <a:lumMod val="40000"/>
                        <a:lumOff val="60000"/>
                      </a:schemeClr>
                    </a:solidFill>
                  </a:tcPr>
                </a:tc>
                <a:tc>
                  <a:txBody>
                    <a:bodyPr/>
                    <a:lstStyle/>
                    <a:p>
                      <a:pPr algn="l" rtl="0">
                        <a:lnSpc>
                          <a:spcPct val="100000"/>
                        </a:lnSpc>
                      </a:pPr>
                      <a:r>
                        <a:rPr lang="en-US" sz="1800" dirty="0">
                          <a:latin typeface="David" panose="020E0502060401010101" pitchFamily="34" charset="-79"/>
                          <a:cs typeface="David" panose="020E0502060401010101" pitchFamily="34" charset="-79"/>
                        </a:rPr>
                        <a:t>Eastern Tour- 4-8.4.21</a:t>
                      </a:r>
                    </a:p>
                  </a:txBody>
                  <a:tcPr>
                    <a:solidFill>
                      <a:schemeClr val="tx2">
                        <a:lumMod val="40000"/>
                        <a:lumOff val="60000"/>
                      </a:schemeClr>
                    </a:solidFill>
                  </a:tcPr>
                </a:tc>
                <a:extLst>
                  <a:ext uri="{0D108BD9-81ED-4DB2-BD59-A6C34878D82A}">
                    <a16:rowId xmlns:a16="http://schemas.microsoft.com/office/drawing/2014/main" val="1310441447"/>
                  </a:ext>
                </a:extLst>
              </a:tr>
              <a:tr h="360731">
                <a:tc>
                  <a:txBody>
                    <a:bodyPr/>
                    <a:lstStyle/>
                    <a:p>
                      <a:pPr algn="l" rtl="0">
                        <a:lnSpc>
                          <a:spcPct val="100000"/>
                        </a:lnSpc>
                      </a:pPr>
                      <a:r>
                        <a:rPr lang="en-US" sz="1800" dirty="0">
                          <a:latin typeface="David" panose="020E0502060401010101" pitchFamily="34" charset="-79"/>
                          <a:cs typeface="David" panose="020E0502060401010101" pitchFamily="34" charset="-79"/>
                        </a:rPr>
                        <a:t>Graduation vacation-</a:t>
                      </a:r>
                      <a:r>
                        <a:rPr lang="en-US" sz="1800" baseline="0" dirty="0">
                          <a:latin typeface="David" panose="020E0502060401010101" pitchFamily="34" charset="-79"/>
                          <a:cs typeface="David" panose="020E0502060401010101" pitchFamily="34" charset="-79"/>
                        </a:rPr>
                        <a:t> 25.6.21-3.7.21</a:t>
                      </a:r>
                    </a:p>
                  </a:txBody>
                  <a:tcP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David" panose="020E0502060401010101" pitchFamily="34" charset="-79"/>
                          <a:cs typeface="David" panose="020E0502060401010101" pitchFamily="34" charset="-79"/>
                        </a:rPr>
                        <a:t>US Tour- 13-24.6.21</a:t>
                      </a:r>
                    </a:p>
                  </a:txBody>
                  <a:tcPr>
                    <a:solidFill>
                      <a:schemeClr val="tx2">
                        <a:lumMod val="40000"/>
                        <a:lumOff val="60000"/>
                      </a:schemeClr>
                    </a:solidFill>
                  </a:tcPr>
                </a:tc>
                <a:extLst>
                  <a:ext uri="{0D108BD9-81ED-4DB2-BD59-A6C34878D82A}">
                    <a16:rowId xmlns:a16="http://schemas.microsoft.com/office/drawing/2014/main" val="3436210202"/>
                  </a:ext>
                </a:extLst>
              </a:tr>
              <a:tr h="451112">
                <a:tc gridSpan="2">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800" b="1" dirty="0">
                          <a:latin typeface="Levenim MT" panose="02010502060101010101" pitchFamily="2" charset="-79"/>
                          <a:cs typeface="Levenim MT" panose="02010502060101010101" pitchFamily="2" charset="-79"/>
                        </a:rPr>
                        <a:t>INDC 48th Class Graduation Ceremony - July 14</a:t>
                      </a:r>
                      <a:r>
                        <a:rPr lang="en-US" sz="1800" b="1" baseline="30000" dirty="0">
                          <a:latin typeface="Levenim MT" panose="02010502060101010101" pitchFamily="2" charset="-79"/>
                          <a:cs typeface="Levenim MT" panose="02010502060101010101" pitchFamily="2" charset="-79"/>
                        </a:rPr>
                        <a:t>th</a:t>
                      </a:r>
                      <a:r>
                        <a:rPr lang="en-US" sz="1800" b="1" dirty="0">
                          <a:latin typeface="Levenim MT" panose="02010502060101010101" pitchFamily="2" charset="-79"/>
                          <a:cs typeface="Levenim MT" panose="02010502060101010101" pitchFamily="2" charset="-79"/>
                        </a:rPr>
                        <a:t>, 2021</a:t>
                      </a:r>
                    </a:p>
                  </a:txBody>
                  <a:tcPr>
                    <a:solidFill>
                      <a:schemeClr val="tx2">
                        <a:lumMod val="40000"/>
                        <a:lumOff val="60000"/>
                      </a:schemeClr>
                    </a:solidFill>
                  </a:tcPr>
                </a:tc>
                <a:tc hMerge="1">
                  <a:txBody>
                    <a:bodyPr/>
                    <a:lstStyle/>
                    <a:p>
                      <a:pPr rtl="1">
                        <a:lnSpc>
                          <a:spcPct val="100000"/>
                        </a:lnSpc>
                      </a:pPr>
                      <a:endParaRPr lang="he-IL" sz="1800" b="1"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2740553010"/>
                  </a:ext>
                </a:extLst>
              </a:tr>
            </a:tbl>
          </a:graphicData>
        </a:graphic>
      </p:graphicFrame>
    </p:spTree>
    <p:extLst>
      <p:ext uri="{BB962C8B-B14F-4D97-AF65-F5344CB8AC3E}">
        <p14:creationId xmlns:p14="http://schemas.microsoft.com/office/powerpoint/2010/main" val="40372640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168416" y="774279"/>
            <a:ext cx="9637776" cy="1430696"/>
          </a:xfrm>
        </p:spPr>
        <p:txBody>
          <a:bodyPr>
            <a:normAutofit/>
          </a:bodyPr>
          <a:lstStyle/>
          <a:p>
            <a:pPr algn="ctr"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Looking Forward</a:t>
            </a:r>
            <a:endParaRPr lang="en-US" altLang="he-IL" b="1" kern="1200"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ea typeface="+mj-ea"/>
              <a:cs typeface="Levenim MT" panose="02010502060101010101" pitchFamily="2" charset="-79"/>
            </a:endParaRP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17</a:t>
            </a:fld>
            <a:endParaRPr lang="he-IL" b="1" dirty="0">
              <a:solidFill>
                <a:schemeClr val="tx1"/>
              </a:solidFill>
            </a:endParaRPr>
          </a:p>
        </p:txBody>
      </p:sp>
      <p:sp>
        <p:nvSpPr>
          <p:cNvPr id="11" name="מציין מיקום תוכן 2">
            <a:extLst>
              <a:ext uri="{FF2B5EF4-FFF2-40B4-BE49-F238E27FC236}">
                <a16:creationId xmlns:a16="http://schemas.microsoft.com/office/drawing/2014/main" id="{08ADF8B7-67D3-4977-814A-8815790C0043}"/>
              </a:ext>
            </a:extLst>
          </p:cNvPr>
          <p:cNvSpPr txBox="1">
            <a:spLocks/>
          </p:cNvSpPr>
          <p:nvPr/>
        </p:nvSpPr>
        <p:spPr>
          <a:xfrm>
            <a:off x="910981" y="1790100"/>
            <a:ext cx="10472784" cy="3443920"/>
          </a:xfrm>
          <a:prstGeom prst="rect">
            <a:avLst/>
          </a:prstGeom>
        </p:spPr>
        <p:txBody>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lnSpc>
                <a:spcPct val="150000"/>
              </a:lnSpc>
            </a:pPr>
            <a:r>
              <a:rPr lang="en-US" sz="2400" dirty="0">
                <a:latin typeface="Levenim MT" panose="02010502060101010101" pitchFamily="2" charset="-79"/>
                <a:cs typeface="Levenim MT" panose="02010502060101010101" pitchFamily="2" charset="-79"/>
              </a:rPr>
              <a:t>Farewell to your “home organizations” (you are now 100% an  INDC participant)</a:t>
            </a:r>
          </a:p>
          <a:p>
            <a:pPr algn="l" rtl="0">
              <a:lnSpc>
                <a:spcPct val="150000"/>
              </a:lnSpc>
            </a:pPr>
            <a:r>
              <a:rPr lang="en-US" sz="2400" dirty="0">
                <a:latin typeface="Levenim MT" panose="02010502060101010101" pitchFamily="2" charset="-79"/>
                <a:cs typeface="Levenim MT" panose="02010502060101010101" pitchFamily="2" charset="-79"/>
              </a:rPr>
              <a:t>Planning of vacations according to the planned yearly schedule</a:t>
            </a:r>
          </a:p>
          <a:p>
            <a:pPr algn="l" rtl="0">
              <a:lnSpc>
                <a:spcPct val="150000"/>
              </a:lnSpc>
            </a:pPr>
            <a:r>
              <a:rPr lang="en-US" sz="2400" dirty="0">
                <a:latin typeface="Levenim MT" panose="02010502060101010101" pitchFamily="2" charset="-79"/>
                <a:cs typeface="Levenim MT" panose="02010502060101010101" pitchFamily="2" charset="-79"/>
              </a:rPr>
              <a:t>Preparing for effective time utilization during the year</a:t>
            </a:r>
          </a:p>
          <a:p>
            <a:pPr algn="l" rtl="0">
              <a:lnSpc>
                <a:spcPct val="150000"/>
              </a:lnSpc>
            </a:pPr>
            <a:r>
              <a:rPr lang="en-US" sz="2400" dirty="0">
                <a:latin typeface="Levenim MT" panose="02010502060101010101" pitchFamily="2" charset="-79"/>
                <a:cs typeface="Levenim MT" panose="02010502060101010101" pitchFamily="2" charset="-79"/>
              </a:rPr>
              <a:t>Setting personal goals for the year at the INDC</a:t>
            </a:r>
          </a:p>
          <a:p>
            <a:pPr algn="l" rtl="0">
              <a:lnSpc>
                <a:spcPct val="150000"/>
              </a:lnSpc>
            </a:pPr>
            <a:r>
              <a:rPr lang="en-US" sz="2400" dirty="0">
                <a:latin typeface="Levenim MT" panose="02010502060101010101" pitchFamily="2" charset="-79"/>
                <a:cs typeface="Levenim MT" panose="02010502060101010101" pitchFamily="2" charset="-79"/>
              </a:rPr>
              <a:t>From Ego-system to Eco-system </a:t>
            </a:r>
          </a:p>
        </p:txBody>
      </p:sp>
      <p:pic>
        <p:nvPicPr>
          <p:cNvPr id="9"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spTree>
    <p:extLst>
      <p:ext uri="{BB962C8B-B14F-4D97-AF65-F5344CB8AC3E}">
        <p14:creationId xmlns:p14="http://schemas.microsoft.com/office/powerpoint/2010/main" val="28567561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168416" y="1009413"/>
            <a:ext cx="9637776" cy="981873"/>
          </a:xfrm>
        </p:spPr>
        <p:txBody>
          <a:bodyPr>
            <a:normAutofit/>
          </a:bodyPr>
          <a:lstStyle/>
          <a:p>
            <a:pPr algn="l"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Studies in the Shadow of Covid-19 </a:t>
            </a:r>
            <a:endParaRPr lang="en-US" altLang="he-IL" b="1" kern="1200"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ea typeface="+mj-ea"/>
              <a:cs typeface="Levenim MT" panose="02010502060101010101" pitchFamily="2" charset="-79"/>
            </a:endParaRP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marL="0" marR="0" lvl="0" indent="0" algn="l" defTabSz="914400" rtl="1" eaLnBrk="1" fontAlgn="auto" latinLnBrk="0" hangingPunct="1">
              <a:lnSpc>
                <a:spcPct val="100000"/>
              </a:lnSpc>
              <a:spcBef>
                <a:spcPts val="0"/>
              </a:spcBef>
              <a:spcAft>
                <a:spcPts val="600"/>
              </a:spcAft>
              <a:buClrTx/>
              <a:buSzTx/>
              <a:buFontTx/>
              <a:buNone/>
              <a:tabLst/>
              <a:defRPr/>
            </a:pPr>
            <a:fld id="{6FBBACAA-D2A9-4F7C-85FB-46E287B5B6E0}" type="slidenum">
              <a:rPr kumimoji="0" lang="he-IL" sz="1200" b="1"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600"/>
                </a:spcAft>
                <a:buClrTx/>
                <a:buSzTx/>
                <a:buFontTx/>
                <a:buNone/>
                <a:tabLst/>
                <a:defRPr/>
              </a:pPr>
              <a:t>18</a:t>
            </a:fld>
            <a:endParaRPr kumimoji="0" lang="he-IL" sz="12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11" name="מציין מיקום תוכן 2">
            <a:extLst>
              <a:ext uri="{FF2B5EF4-FFF2-40B4-BE49-F238E27FC236}">
                <a16:creationId xmlns:a16="http://schemas.microsoft.com/office/drawing/2014/main" id="{08ADF8B7-67D3-4977-814A-8815790C0043}"/>
              </a:ext>
            </a:extLst>
          </p:cNvPr>
          <p:cNvSpPr txBox="1">
            <a:spLocks/>
          </p:cNvSpPr>
          <p:nvPr/>
        </p:nvSpPr>
        <p:spPr>
          <a:xfrm>
            <a:off x="976296" y="2012171"/>
            <a:ext cx="10472784" cy="3443920"/>
          </a:xfrm>
          <a:prstGeom prst="rect">
            <a:avLst/>
          </a:prstGeom>
        </p:spPr>
        <p:txBody>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lnSpc>
                <a:spcPct val="150000"/>
              </a:lnSpc>
            </a:pPr>
            <a:r>
              <a:rPr lang="en-US" sz="2600" dirty="0">
                <a:solidFill>
                  <a:prstClr val="black"/>
                </a:solidFill>
                <a:latin typeface="Levenim MT" panose="02010502060101010101" pitchFamily="2" charset="-79"/>
                <a:cs typeface="Levenim MT" panose="02010502060101010101" pitchFamily="2" charset="-79"/>
              </a:rPr>
              <a:t>Personal responsibility</a:t>
            </a:r>
          </a:p>
          <a:p>
            <a:pPr algn="l" rtl="0">
              <a:lnSpc>
                <a:spcPct val="150000"/>
              </a:lnSpc>
            </a:pPr>
            <a:r>
              <a:rPr lang="en-US" sz="2600" dirty="0">
                <a:solidFill>
                  <a:prstClr val="black"/>
                </a:solidFill>
                <a:latin typeface="Levenim MT" panose="02010502060101010101" pitchFamily="2" charset="-79"/>
                <a:cs typeface="Levenim MT" panose="02010502060101010101" pitchFamily="2" charset="-79"/>
              </a:rPr>
              <a:t>Guidelines for online learning (tardiness, cameras, recording)</a:t>
            </a:r>
          </a:p>
          <a:p>
            <a:pPr algn="l" rtl="0">
              <a:lnSpc>
                <a:spcPct val="150000"/>
              </a:lnSpc>
            </a:pPr>
            <a:r>
              <a:rPr lang="en-US" sz="2600" dirty="0">
                <a:solidFill>
                  <a:prstClr val="black"/>
                </a:solidFill>
                <a:latin typeface="Levenim MT" panose="02010502060101010101" pitchFamily="2" charset="-79"/>
                <a:cs typeface="Levenim MT" panose="02010502060101010101" pitchFamily="2" charset="-79"/>
              </a:rPr>
              <a:t>Parallel plan</a:t>
            </a:r>
          </a:p>
          <a:p>
            <a:pPr algn="l" rtl="0">
              <a:lnSpc>
                <a:spcPct val="150000"/>
              </a:lnSpc>
            </a:pPr>
            <a:r>
              <a:rPr lang="en-US" sz="2600" dirty="0">
                <a:solidFill>
                  <a:prstClr val="black"/>
                </a:solidFill>
                <a:latin typeface="Levenim MT" panose="02010502060101010101" pitchFamily="2" charset="-79"/>
                <a:cs typeface="Levenim MT" panose="02010502060101010101" pitchFamily="2" charset="-79"/>
              </a:rPr>
              <a:t>Overseas tours</a:t>
            </a:r>
          </a:p>
        </p:txBody>
      </p:sp>
      <p:pic>
        <p:nvPicPr>
          <p:cNvPr id="9"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spTree>
    <p:extLst>
      <p:ext uri="{BB962C8B-B14F-4D97-AF65-F5344CB8AC3E}">
        <p14:creationId xmlns:p14="http://schemas.microsoft.com/office/powerpoint/2010/main" val="1875572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a:t> </a:t>
            </a:r>
            <a:endParaRPr lang="en-US" dirty="0"/>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111933" y="1047750"/>
            <a:ext cx="9637776" cy="933450"/>
          </a:xfrm>
        </p:spPr>
        <p:txBody>
          <a:bodyPr>
            <a:normAutofit/>
          </a:bodyPr>
          <a:lstStyle/>
          <a:p>
            <a:pPr algn="ctr"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The INDC</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2</a:t>
            </a:fld>
            <a:endParaRPr lang="he-IL" b="1" dirty="0">
              <a:solidFill>
                <a:schemeClr val="tx1"/>
              </a:solidFill>
            </a:endParaRPr>
          </a:p>
        </p:txBody>
      </p:sp>
      <p:sp>
        <p:nvSpPr>
          <p:cNvPr id="11" name="Shape 88">
            <a:extLst>
              <a:ext uri="{FF2B5EF4-FFF2-40B4-BE49-F238E27FC236}">
                <a16:creationId xmlns:a16="http://schemas.microsoft.com/office/drawing/2014/main" id="{0F0FF0DE-652A-4864-81DE-982F5233EC4B}"/>
              </a:ext>
            </a:extLst>
          </p:cNvPr>
          <p:cNvSpPr txBox="1">
            <a:spLocks/>
          </p:cNvSpPr>
          <p:nvPr/>
        </p:nvSpPr>
        <p:spPr>
          <a:xfrm>
            <a:off x="869441" y="1785255"/>
            <a:ext cx="10255758" cy="4442012"/>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0">
              <a:lnSpc>
                <a:spcPct val="160000"/>
              </a:lnSpc>
              <a:buFont typeface="Wingdings" panose="05000000000000000000" pitchFamily="2" charset="2"/>
              <a:buNone/>
            </a:pPr>
            <a:r>
              <a:rPr lang="en-US" altLang="he-IL" dirty="0">
                <a:latin typeface="Levenim MT" pitchFamily="2" charset="-79"/>
                <a:cs typeface="Levenim MT" pitchFamily="2" charset="-79"/>
              </a:rPr>
              <a:t>  The Israel National Defense College is the highest institution in the country, which trains senior personnel in the IDF, and other security and government institutes, for senior command and management positions.</a:t>
            </a:r>
          </a:p>
          <a:p>
            <a:pPr algn="just" rtl="0">
              <a:lnSpc>
                <a:spcPct val="160000"/>
              </a:lnSpc>
              <a:spcBef>
                <a:spcPts val="375"/>
              </a:spcBef>
              <a:buNone/>
            </a:pPr>
            <a:r>
              <a:rPr lang="en-US" altLang="he-IL" sz="2000" b="1" dirty="0">
                <a:latin typeface="Levenim MT" pitchFamily="2" charset="-79"/>
                <a:cs typeface="Levenim MT" pitchFamily="2" charset="-79"/>
              </a:rPr>
              <a:t>						Israeli Government Decision, 23 May, 1976</a:t>
            </a: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801" y="5048250"/>
            <a:ext cx="552608" cy="839963"/>
          </a:xfrm>
          <a:prstGeom prst="rect">
            <a:avLst/>
          </a:prstGeom>
        </p:spPr>
      </p:pic>
    </p:spTree>
    <p:extLst>
      <p:ext uri="{BB962C8B-B14F-4D97-AF65-F5344CB8AC3E}">
        <p14:creationId xmlns:p14="http://schemas.microsoft.com/office/powerpoint/2010/main" val="609870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1004048"/>
            <a:ext cx="9637776" cy="1120588"/>
          </a:xfrm>
        </p:spPr>
        <p:txBody>
          <a:bodyPr>
            <a:normAutofit/>
          </a:bodyPr>
          <a:lstStyle/>
          <a:p>
            <a:pPr algn="ctr"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Goals of the Academic Year</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3</a:t>
            </a:fld>
            <a:endParaRPr lang="he-IL" b="1" dirty="0">
              <a:solidFill>
                <a:schemeClr val="tx1"/>
              </a:solidFill>
            </a:endParaRPr>
          </a:p>
        </p:txBody>
      </p:sp>
      <p:sp>
        <p:nvSpPr>
          <p:cNvPr id="13" name="Shape 103">
            <a:extLst>
              <a:ext uri="{FF2B5EF4-FFF2-40B4-BE49-F238E27FC236}">
                <a16:creationId xmlns:a16="http://schemas.microsoft.com/office/drawing/2014/main" id="{FA233F3F-D079-458F-A780-7D709FD57846}"/>
              </a:ext>
            </a:extLst>
          </p:cNvPr>
          <p:cNvSpPr>
            <a:spLocks noChangeArrowheads="1"/>
          </p:cNvSpPr>
          <p:nvPr/>
        </p:nvSpPr>
        <p:spPr bwMode="auto">
          <a:xfrm>
            <a:off x="1173764" y="1976844"/>
            <a:ext cx="9745978"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342900" indent="-342900" algn="l" rtl="0">
              <a:lnSpc>
                <a:spcPct val="150000"/>
              </a:lnSpc>
              <a:buFont typeface="Arial" panose="020B0604020202020204" pitchFamily="34" charset="0"/>
              <a:buChar char="•"/>
            </a:pPr>
            <a:r>
              <a:rPr lang="en-US" altLang="he-IL" sz="2400" dirty="0">
                <a:latin typeface="Levenim MT" pitchFamily="2" charset="-79"/>
                <a:ea typeface="Tahoma" panose="020B0604030504040204" pitchFamily="34" charset="0"/>
                <a:cs typeface="Levenim MT" pitchFamily="2" charset="-79"/>
              </a:rPr>
              <a:t>Learning and researching the components of national security</a:t>
            </a:r>
          </a:p>
          <a:p>
            <a:pPr marL="342900" indent="-342900" algn="l" rtl="0">
              <a:lnSpc>
                <a:spcPct val="150000"/>
              </a:lnSpc>
              <a:buFont typeface="Arial" panose="020B0604020202020204" pitchFamily="34" charset="0"/>
              <a:buChar char="•"/>
            </a:pPr>
            <a:r>
              <a:rPr lang="en-US" altLang="he-IL" sz="2400" dirty="0">
                <a:latin typeface="Levenim MT" pitchFamily="2" charset="-79"/>
                <a:ea typeface="Tahoma" panose="020B0604030504040204" pitchFamily="34" charset="0"/>
                <a:cs typeface="Levenim MT" pitchFamily="2" charset="-79"/>
              </a:rPr>
              <a:t>Analyzing the interrelationships between the various national security dimensions</a:t>
            </a:r>
          </a:p>
          <a:p>
            <a:pPr marL="342900" indent="-342900" algn="l" rtl="0">
              <a:lnSpc>
                <a:spcPct val="150000"/>
              </a:lnSpc>
              <a:buFont typeface="Arial" panose="020B0604020202020204" pitchFamily="34" charset="0"/>
              <a:buChar char="•"/>
            </a:pPr>
            <a:r>
              <a:rPr lang="en-US" altLang="he-IL" sz="2400" dirty="0">
                <a:latin typeface="Levenim MT" pitchFamily="2" charset="-79"/>
                <a:ea typeface="Tahoma" panose="020B0604030504040204" pitchFamily="34" charset="0"/>
                <a:cs typeface="Levenim MT" pitchFamily="2" charset="-79"/>
              </a:rPr>
              <a:t>Developing thinking tools on the strategic level, which are suitable for senior officials’ dealing with challenges in the field of national security</a:t>
            </a:r>
            <a:endParaRPr lang="he-IL" altLang="he-IL" sz="2400" dirty="0">
              <a:solidFill>
                <a:srgbClr val="514843"/>
              </a:solidFill>
              <a:latin typeface="Levenim MT" pitchFamily="2" charset="-79"/>
              <a:cs typeface="Levenim MT" pitchFamily="2" charset="-79"/>
            </a:endParaRPr>
          </a:p>
        </p:txBody>
      </p:sp>
      <p:pic>
        <p:nvPicPr>
          <p:cNvPr id="11"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29901" y="5010150"/>
            <a:ext cx="552608" cy="839963"/>
          </a:xfrm>
          <a:prstGeom prst="rect">
            <a:avLst/>
          </a:prstGeom>
        </p:spPr>
      </p:pic>
    </p:spTree>
    <p:extLst>
      <p:ext uri="{BB962C8B-B14F-4D97-AF65-F5344CB8AC3E}">
        <p14:creationId xmlns:p14="http://schemas.microsoft.com/office/powerpoint/2010/main" val="2031410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547847" y="6374280"/>
            <a:ext cx="354106" cy="365125"/>
          </a:xfrm>
        </p:spPr>
        <p:txBody>
          <a:bodyPr>
            <a:normAutofit/>
          </a:bodyPr>
          <a:lstStyle/>
          <a:p>
            <a:pPr algn="ctr">
              <a:spcAft>
                <a:spcPts val="600"/>
              </a:spcAft>
            </a:pPr>
            <a:fld id="{6FBBACAA-D2A9-4F7C-85FB-46E287B5B6E0}" type="slidenum">
              <a:rPr lang="he-IL" b="1" smtClean="0">
                <a:solidFill>
                  <a:schemeClr val="tx1"/>
                </a:solidFill>
              </a:rPr>
              <a:pPr algn="ctr">
                <a:spcAft>
                  <a:spcPts val="600"/>
                </a:spcAft>
              </a:pPr>
              <a:t>4</a:t>
            </a:fld>
            <a:endParaRPr lang="he-IL" b="1" dirty="0">
              <a:solidFill>
                <a:schemeClr val="tx1"/>
              </a:solidFill>
            </a:endParaRP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8392" y="4821615"/>
            <a:ext cx="682587" cy="1037532"/>
          </a:xfrm>
          <a:prstGeom prst="rect">
            <a:avLst/>
          </a:prstGeom>
        </p:spPr>
      </p:pic>
      <p:graphicFrame>
        <p:nvGraphicFramePr>
          <p:cNvPr id="13" name="דיאגרמה 12">
            <a:extLst>
              <a:ext uri="{FF2B5EF4-FFF2-40B4-BE49-F238E27FC236}">
                <a16:creationId xmlns:a16="http://schemas.microsoft.com/office/drawing/2014/main" id="{D72887EB-C920-4F66-BD17-7ED450B7CA17}"/>
              </a:ext>
            </a:extLst>
          </p:cNvPr>
          <p:cNvGraphicFramePr/>
          <p:nvPr>
            <p:extLst>
              <p:ext uri="{D42A27DB-BD31-4B8C-83A1-F6EECF244321}">
                <p14:modId xmlns:p14="http://schemas.microsoft.com/office/powerpoint/2010/main" val="1744695962"/>
              </p:ext>
            </p:extLst>
          </p:nvPr>
        </p:nvGraphicFramePr>
        <p:xfrm>
          <a:off x="2225040" y="1856257"/>
          <a:ext cx="7284720" cy="414069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7" name="כותרת 1">
            <a:extLst>
              <a:ext uri="{FF2B5EF4-FFF2-40B4-BE49-F238E27FC236}">
                <a16:creationId xmlns:a16="http://schemas.microsoft.com/office/drawing/2014/main" id="{A031157C-1BB0-4354-9173-CB5893731B65}"/>
              </a:ext>
            </a:extLst>
          </p:cNvPr>
          <p:cNvSpPr>
            <a:spLocks noGrp="1"/>
          </p:cNvSpPr>
          <p:nvPr>
            <p:ph type="title"/>
          </p:nvPr>
        </p:nvSpPr>
        <p:spPr>
          <a:xfrm>
            <a:off x="1277112" y="934014"/>
            <a:ext cx="9637776" cy="960331"/>
          </a:xfrm>
        </p:spPr>
        <p:txBody>
          <a:bodyPr>
            <a:normAutofit/>
          </a:bodyPr>
          <a:lstStyle/>
          <a:p>
            <a:pPr algn="ctr" rtl="0">
              <a:spcAft>
                <a:spcPts val="600"/>
              </a:spcAft>
            </a:pPr>
            <a:r>
              <a:rPr lang="en-US" altLang="he-IL" sz="4000"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Learning Fields in the INDC</a:t>
            </a:r>
          </a:p>
        </p:txBody>
      </p:sp>
      <p:grpSp>
        <p:nvGrpSpPr>
          <p:cNvPr id="18" name="קבוצה 17">
            <a:extLst>
              <a:ext uri="{FF2B5EF4-FFF2-40B4-BE49-F238E27FC236}">
                <a16:creationId xmlns:a16="http://schemas.microsoft.com/office/drawing/2014/main" id="{23AA1504-48F5-4772-8A37-894107663109}"/>
              </a:ext>
            </a:extLst>
          </p:cNvPr>
          <p:cNvGrpSpPr/>
          <p:nvPr/>
        </p:nvGrpSpPr>
        <p:grpSpPr>
          <a:xfrm>
            <a:off x="5094514" y="3537978"/>
            <a:ext cx="1529360" cy="983440"/>
            <a:chOff x="4472797" y="1122832"/>
            <a:chExt cx="1529360" cy="983440"/>
          </a:xfrm>
          <a:scene3d>
            <a:camera prst="orthographicFront"/>
            <a:lightRig rig="flat" dir="t"/>
          </a:scene3d>
        </p:grpSpPr>
        <p:sp>
          <p:nvSpPr>
            <p:cNvPr id="19" name="מלבן: פינות מעוגלות 18">
              <a:extLst>
                <a:ext uri="{FF2B5EF4-FFF2-40B4-BE49-F238E27FC236}">
                  <a16:creationId xmlns:a16="http://schemas.microsoft.com/office/drawing/2014/main" id="{8A6CCDFD-4C39-4C5B-BDF1-112F2F89849B}"/>
                </a:ext>
              </a:extLst>
            </p:cNvPr>
            <p:cNvSpPr/>
            <p:nvPr/>
          </p:nvSpPr>
          <p:spPr>
            <a:xfrm>
              <a:off x="4641608" y="1221915"/>
              <a:ext cx="1360549" cy="884357"/>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20" name="מלבן: פינות מעוגלות 4">
              <a:extLst>
                <a:ext uri="{FF2B5EF4-FFF2-40B4-BE49-F238E27FC236}">
                  <a16:creationId xmlns:a16="http://schemas.microsoft.com/office/drawing/2014/main" id="{BF5BC54A-C08E-4C55-971D-CF0CC0656FE2}"/>
                </a:ext>
              </a:extLst>
            </p:cNvPr>
            <p:cNvSpPr txBox="1"/>
            <p:nvPr/>
          </p:nvSpPr>
          <p:spPr>
            <a:xfrm>
              <a:off x="4472797" y="1122832"/>
              <a:ext cx="1486189" cy="940269"/>
            </a:xfrm>
            <a:prstGeom prst="rect">
              <a:avLst/>
            </a:prstGeom>
            <a:solidFill>
              <a:srgbClr val="7030A0"/>
            </a:solidFill>
            <a:sp3d/>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rtl="0"/>
              <a:r>
                <a:rPr lang="en-US" sz="2000" b="1" dirty="0">
                  <a:solidFill>
                    <a:schemeClr val="bg1"/>
                  </a:solidFill>
                  <a:cs typeface="David" panose="020E0502060401010101" pitchFamily="34" charset="-79"/>
                </a:rPr>
                <a:t>Strategy</a:t>
              </a:r>
              <a:endParaRPr lang="he-IL" sz="2000" b="1" dirty="0">
                <a:solidFill>
                  <a:schemeClr val="bg1"/>
                </a:solidFill>
                <a:latin typeface="David" panose="020E0502060401010101" pitchFamily="34" charset="-79"/>
                <a:cs typeface="David" panose="020E0502060401010101" pitchFamily="34" charset="-79"/>
              </a:endParaRPr>
            </a:p>
          </p:txBody>
        </p:sp>
      </p:grpSp>
    </p:spTree>
    <p:extLst>
      <p:ext uri="{BB962C8B-B14F-4D97-AF65-F5344CB8AC3E}">
        <p14:creationId xmlns:p14="http://schemas.microsoft.com/office/powerpoint/2010/main" val="1872680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1074657"/>
            <a:ext cx="9637776" cy="1188920"/>
          </a:xfrm>
        </p:spPr>
        <p:txBody>
          <a:bodyPr>
            <a:normAutofit/>
          </a:bodyPr>
          <a:lstStyle/>
          <a:p>
            <a:pPr algn="ctr"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Class Composition</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5</a:t>
            </a:fld>
            <a:endParaRPr lang="he-IL" b="1" dirty="0">
              <a:solidFill>
                <a:schemeClr val="tx1"/>
              </a:solidFill>
            </a:endParaRPr>
          </a:p>
        </p:txBody>
      </p:sp>
      <p:graphicFrame>
        <p:nvGraphicFramePr>
          <p:cNvPr id="13" name="תרשים 21">
            <a:extLst>
              <a:ext uri="{FF2B5EF4-FFF2-40B4-BE49-F238E27FC236}">
                <a16:creationId xmlns:a16="http://schemas.microsoft.com/office/drawing/2014/main" id="{3E14BB67-BEC2-464C-A86E-4DAF1353FE6F}"/>
              </a:ext>
            </a:extLst>
          </p:cNvPr>
          <p:cNvGraphicFramePr>
            <a:graphicFrameLocks/>
          </p:cNvGraphicFramePr>
          <p:nvPr>
            <p:extLst>
              <p:ext uri="{D42A27DB-BD31-4B8C-83A1-F6EECF244321}">
                <p14:modId xmlns:p14="http://schemas.microsoft.com/office/powerpoint/2010/main" val="201242836"/>
              </p:ext>
            </p:extLst>
          </p:nvPr>
        </p:nvGraphicFramePr>
        <p:xfrm>
          <a:off x="2813879" y="2144463"/>
          <a:ext cx="6358761" cy="3638880"/>
        </p:xfrm>
        <a:graphic>
          <a:graphicData uri="http://schemas.openxmlformats.org/presentationml/2006/ole">
            <mc:AlternateContent xmlns:mc="http://schemas.openxmlformats.org/markup-compatibility/2006">
              <mc:Choice xmlns:v="urn:schemas-microsoft-com:vml" Requires="v">
                <p:oleObj spid="_x0000_s4214" name="תרשים" r:id="rId3" imgW="6200775" imgH="3648253" progId="">
                  <p:embed/>
                </p:oleObj>
              </mc:Choice>
              <mc:Fallback>
                <p:oleObj name="תרשים" r:id="rId3" imgW="6200775" imgH="3648253" progId="">
                  <p:embed/>
                  <p:pic>
                    <p:nvPicPr>
                      <p:cNvPr id="0" name="Picture 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3879" y="2144463"/>
                        <a:ext cx="6358761" cy="36388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extBox 2"/>
          <p:cNvSpPr txBox="1"/>
          <p:nvPr/>
        </p:nvSpPr>
        <p:spPr>
          <a:xfrm>
            <a:off x="3019497" y="5280212"/>
            <a:ext cx="1095303" cy="369332"/>
          </a:xfrm>
          <a:prstGeom prst="rect">
            <a:avLst/>
          </a:prstGeom>
          <a:solidFill>
            <a:schemeClr val="bg2"/>
          </a:solidFill>
        </p:spPr>
        <p:txBody>
          <a:bodyPr wrap="square" rtlCol="1">
            <a:spAutoFit/>
          </a:bodyPr>
          <a:lstStyle/>
          <a:p>
            <a:pPr algn="l" rtl="0"/>
            <a:r>
              <a:rPr lang="en-US" dirty="0"/>
              <a:t>Military</a:t>
            </a:r>
          </a:p>
        </p:txBody>
      </p:sp>
      <p:sp>
        <p:nvSpPr>
          <p:cNvPr id="5" name="TextBox 4"/>
          <p:cNvSpPr txBox="1"/>
          <p:nvPr/>
        </p:nvSpPr>
        <p:spPr>
          <a:xfrm>
            <a:off x="4339706" y="5192718"/>
            <a:ext cx="1500049" cy="646331"/>
          </a:xfrm>
          <a:prstGeom prst="rect">
            <a:avLst/>
          </a:prstGeom>
          <a:solidFill>
            <a:schemeClr val="bg2"/>
          </a:solidFill>
        </p:spPr>
        <p:txBody>
          <a:bodyPr wrap="square" rtlCol="1">
            <a:spAutoFit/>
          </a:bodyPr>
          <a:lstStyle/>
          <a:p>
            <a:pPr algn="l" rtl="0"/>
            <a:r>
              <a:rPr lang="en-US" dirty="0"/>
              <a:t>Security Organizations</a:t>
            </a:r>
          </a:p>
        </p:txBody>
      </p:sp>
      <p:sp>
        <p:nvSpPr>
          <p:cNvPr id="16" name="TextBox 15"/>
          <p:cNvSpPr txBox="1"/>
          <p:nvPr/>
        </p:nvSpPr>
        <p:spPr>
          <a:xfrm>
            <a:off x="6058986" y="5289427"/>
            <a:ext cx="1961071" cy="369332"/>
          </a:xfrm>
          <a:prstGeom prst="rect">
            <a:avLst/>
          </a:prstGeom>
          <a:solidFill>
            <a:schemeClr val="bg2"/>
          </a:solidFill>
        </p:spPr>
        <p:txBody>
          <a:bodyPr wrap="square" rtlCol="1">
            <a:spAutoFit/>
          </a:bodyPr>
          <a:lstStyle/>
          <a:p>
            <a:pPr algn="l" rtl="0"/>
            <a:r>
              <a:rPr lang="en-US" dirty="0"/>
              <a:t>Civil Organizations</a:t>
            </a:r>
            <a:endParaRPr lang="he-IL" dirty="0"/>
          </a:p>
        </p:txBody>
      </p:sp>
      <p:sp>
        <p:nvSpPr>
          <p:cNvPr id="17" name="TextBox 16"/>
          <p:cNvSpPr txBox="1"/>
          <p:nvPr/>
        </p:nvSpPr>
        <p:spPr>
          <a:xfrm>
            <a:off x="8271078" y="5285051"/>
            <a:ext cx="1500049" cy="369332"/>
          </a:xfrm>
          <a:prstGeom prst="rect">
            <a:avLst/>
          </a:prstGeom>
          <a:solidFill>
            <a:schemeClr val="bg2"/>
          </a:solidFill>
        </p:spPr>
        <p:txBody>
          <a:bodyPr wrap="square" rtlCol="1">
            <a:spAutoFit/>
          </a:bodyPr>
          <a:lstStyle/>
          <a:p>
            <a:pPr algn="l" rtl="0"/>
            <a:r>
              <a:rPr lang="en-US" dirty="0"/>
              <a:t>Internationals</a:t>
            </a:r>
            <a:endParaRPr lang="he-IL" dirty="0"/>
          </a:p>
        </p:txBody>
      </p:sp>
      <p:pic>
        <p:nvPicPr>
          <p:cNvPr id="18"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pic>
        <p:nvPicPr>
          <p:cNvPr id="4106" name="Picture 10"/>
          <p:cNvPicPr>
            <a:picLocks noChangeAspect="1" noChangeArrowheads="1"/>
          </p:cNvPicPr>
          <p:nvPr/>
        </p:nvPicPr>
        <p:blipFill>
          <a:blip r:embed="rId6" cstate="print"/>
          <a:srcRect/>
          <a:stretch>
            <a:fillRect/>
          </a:stretch>
        </p:blipFill>
        <p:spPr bwMode="auto">
          <a:xfrm>
            <a:off x="2821362" y="5362855"/>
            <a:ext cx="238125" cy="238125"/>
          </a:xfrm>
          <a:prstGeom prst="rect">
            <a:avLst/>
          </a:prstGeom>
          <a:noFill/>
          <a:ln w="9525">
            <a:noFill/>
            <a:miter lim="800000"/>
            <a:headEnd/>
            <a:tailEnd/>
          </a:ln>
        </p:spPr>
      </p:pic>
      <p:sp>
        <p:nvSpPr>
          <p:cNvPr id="6" name="TextBox 5"/>
          <p:cNvSpPr txBox="1"/>
          <p:nvPr/>
        </p:nvSpPr>
        <p:spPr>
          <a:xfrm>
            <a:off x="5292908" y="2722315"/>
            <a:ext cx="532649" cy="369332"/>
          </a:xfrm>
          <a:prstGeom prst="rect">
            <a:avLst/>
          </a:prstGeom>
          <a:solidFill>
            <a:srgbClr val="FFC000"/>
          </a:solidFill>
        </p:spPr>
        <p:txBody>
          <a:bodyPr wrap="square" rtlCol="1">
            <a:spAutoFit/>
          </a:bodyPr>
          <a:lstStyle/>
          <a:p>
            <a:r>
              <a:rPr lang="en-US" dirty="0"/>
              <a:t>6</a:t>
            </a:r>
            <a:endParaRPr lang="he-IL" dirty="0"/>
          </a:p>
        </p:txBody>
      </p:sp>
      <p:sp>
        <p:nvSpPr>
          <p:cNvPr id="7" name="TextBox 6"/>
          <p:cNvSpPr txBox="1"/>
          <p:nvPr/>
        </p:nvSpPr>
        <p:spPr>
          <a:xfrm rot="21304251">
            <a:off x="4773122" y="3568567"/>
            <a:ext cx="439103" cy="369332"/>
          </a:xfrm>
          <a:prstGeom prst="rect">
            <a:avLst/>
          </a:prstGeom>
          <a:solidFill>
            <a:srgbClr val="A5A5A5"/>
          </a:solidFill>
        </p:spPr>
        <p:txBody>
          <a:bodyPr wrap="square" rtlCol="1">
            <a:spAutoFit/>
          </a:bodyPr>
          <a:lstStyle/>
          <a:p>
            <a:r>
              <a:rPr lang="en-US" dirty="0" smtClean="0"/>
              <a:t>8  </a:t>
            </a:r>
            <a:endParaRPr lang="he-IL" dirty="0"/>
          </a:p>
        </p:txBody>
      </p:sp>
      <p:sp>
        <p:nvSpPr>
          <p:cNvPr id="8" name="TextBox 7"/>
          <p:cNvSpPr txBox="1"/>
          <p:nvPr/>
        </p:nvSpPr>
        <p:spPr>
          <a:xfrm>
            <a:off x="5701553" y="4528383"/>
            <a:ext cx="357433" cy="369332"/>
          </a:xfrm>
          <a:prstGeom prst="rect">
            <a:avLst/>
          </a:prstGeom>
          <a:solidFill>
            <a:srgbClr val="ED7D31"/>
          </a:solidFill>
        </p:spPr>
        <p:txBody>
          <a:bodyPr wrap="square" rtlCol="1">
            <a:spAutoFit/>
          </a:bodyPr>
          <a:lstStyle/>
          <a:p>
            <a:r>
              <a:rPr lang="en-US" dirty="0"/>
              <a:t>7</a:t>
            </a:r>
            <a:endParaRPr lang="he-IL" dirty="0"/>
          </a:p>
        </p:txBody>
      </p:sp>
      <p:sp>
        <p:nvSpPr>
          <p:cNvPr id="9" name="TextBox 8"/>
          <p:cNvSpPr txBox="1"/>
          <p:nvPr/>
        </p:nvSpPr>
        <p:spPr>
          <a:xfrm>
            <a:off x="6391753" y="3160346"/>
            <a:ext cx="632065" cy="369332"/>
          </a:xfrm>
          <a:prstGeom prst="rect">
            <a:avLst/>
          </a:prstGeom>
          <a:solidFill>
            <a:srgbClr val="5B9BD5"/>
          </a:solidFill>
        </p:spPr>
        <p:txBody>
          <a:bodyPr wrap="square" rtlCol="1">
            <a:spAutoFit/>
          </a:bodyPr>
          <a:lstStyle/>
          <a:p>
            <a:r>
              <a:rPr lang="en-US" dirty="0" smtClean="0"/>
              <a:t>23</a:t>
            </a:r>
            <a:endParaRPr lang="he-IL" dirty="0"/>
          </a:p>
        </p:txBody>
      </p:sp>
    </p:spTree>
    <p:extLst>
      <p:ext uri="{BB962C8B-B14F-4D97-AF65-F5344CB8AC3E}">
        <p14:creationId xmlns:p14="http://schemas.microsoft.com/office/powerpoint/2010/main" val="3427077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77111" y="821657"/>
            <a:ext cx="9637776" cy="822291"/>
          </a:xfrm>
        </p:spPr>
        <p:txBody>
          <a:bodyPr>
            <a:normAutofit/>
          </a:bodyPr>
          <a:lstStyle/>
          <a:p>
            <a:pPr algn="ctr">
              <a:spcAft>
                <a:spcPts val="600"/>
              </a:spcAft>
            </a:pPr>
            <a:r>
              <a:rPr lang="en-US" altLang="he-IL" sz="3600"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48</a:t>
            </a:r>
            <a:r>
              <a:rPr lang="en-US" altLang="he-IL" sz="3600" b="1" baseline="30000"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th</a:t>
            </a:r>
            <a:r>
              <a:rPr lang="en-US" altLang="he-IL" sz="3600"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 Class - Participants</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6</a:t>
            </a:fld>
            <a:endParaRPr lang="he-IL" b="1" dirty="0">
              <a:solidFill>
                <a:schemeClr val="tx1"/>
              </a:solidFill>
            </a:endParaRPr>
          </a:p>
        </p:txBody>
      </p:sp>
      <p:graphicFrame>
        <p:nvGraphicFramePr>
          <p:cNvPr id="11" name="טבלה 10">
            <a:extLst>
              <a:ext uri="{FF2B5EF4-FFF2-40B4-BE49-F238E27FC236}">
                <a16:creationId xmlns:a16="http://schemas.microsoft.com/office/drawing/2014/main" id="{FB0D5F80-6CC0-4BCB-B628-810253B18D03}"/>
              </a:ext>
            </a:extLst>
          </p:cNvPr>
          <p:cNvGraphicFramePr>
            <a:graphicFrameLocks noGrp="1"/>
          </p:cNvGraphicFramePr>
          <p:nvPr>
            <p:extLst>
              <p:ext uri="{D42A27DB-BD31-4B8C-83A1-F6EECF244321}">
                <p14:modId xmlns:p14="http://schemas.microsoft.com/office/powerpoint/2010/main" val="4015760201"/>
              </p:ext>
            </p:extLst>
          </p:nvPr>
        </p:nvGraphicFramePr>
        <p:xfrm>
          <a:off x="2755292" y="1552812"/>
          <a:ext cx="3912692" cy="4296891"/>
        </p:xfrm>
        <a:graphic>
          <a:graphicData uri="http://schemas.openxmlformats.org/drawingml/2006/table">
            <a:tbl>
              <a:tblPr rtl="1" firstRow="1" bandRow="1">
                <a:tableStyleId>{5C22544A-7EE6-4342-B048-85BDC9FD1C3A}</a:tableStyleId>
              </a:tblPr>
              <a:tblGrid>
                <a:gridCol w="3912692">
                  <a:extLst>
                    <a:ext uri="{9D8B030D-6E8A-4147-A177-3AD203B41FA5}">
                      <a16:colId xmlns:a16="http://schemas.microsoft.com/office/drawing/2014/main" val="20000"/>
                    </a:ext>
                  </a:extLst>
                </a:gridCol>
              </a:tblGrid>
              <a:tr h="236215">
                <a:tc>
                  <a:txBody>
                    <a:bodyPr/>
                    <a:lstStyle/>
                    <a:p>
                      <a:pPr algn="ctr" rtl="0"/>
                      <a:r>
                        <a:rPr lang="en-US" sz="1600" dirty="0">
                          <a:latin typeface="Levenim MT" panose="02010502060101010101" pitchFamily="2" charset="-79"/>
                          <a:cs typeface="Levenim MT" panose="02010502060101010101" pitchFamily="2" charset="-79"/>
                        </a:rPr>
                        <a:t>Quantity and Organizational Affiliation</a:t>
                      </a: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0"/>
                  </a:ext>
                </a:extLst>
              </a:tr>
              <a:tr h="2362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mj-lt"/>
                          <a:cs typeface="David" panose="020E0502060401010101" pitchFamily="34" charset="-79"/>
                        </a:rPr>
                        <a:t>23 </a:t>
                      </a:r>
                      <a:r>
                        <a:rPr lang="en-US" sz="1600" dirty="0">
                          <a:latin typeface="+mj-lt"/>
                          <a:cs typeface="David" panose="020E0502060401010101" pitchFamily="34" charset="-79"/>
                        </a:rPr>
                        <a:t>IDF officers</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1"/>
                  </a:ext>
                </a:extLst>
              </a:tr>
              <a:tr h="2362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mj-lt"/>
                          <a:cs typeface="David" panose="020E0502060401010101" pitchFamily="34" charset="-79"/>
                        </a:rPr>
                        <a:t>3 Israeli</a:t>
                      </a:r>
                      <a:r>
                        <a:rPr lang="en-US" sz="1600" baseline="0" dirty="0">
                          <a:latin typeface="+mj-lt"/>
                          <a:cs typeface="David" panose="020E0502060401010101" pitchFamily="34" charset="-79"/>
                        </a:rPr>
                        <a:t> Police</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2"/>
                  </a:ext>
                </a:extLst>
              </a:tr>
              <a:tr h="236215">
                <a:tc>
                  <a:txBody>
                    <a:bodyPr/>
                    <a:lstStyle/>
                    <a:p>
                      <a:pPr algn="ctr" rtl="0"/>
                      <a:r>
                        <a:rPr lang="en-US" sz="1600" dirty="0">
                          <a:latin typeface="+mj-lt"/>
                          <a:cs typeface="David" panose="020E0502060401010101" pitchFamily="34" charset="-79"/>
                        </a:rPr>
                        <a:t>2 Prime Minister’s </a:t>
                      </a:r>
                      <a:r>
                        <a:rPr lang="en-US" sz="1600" dirty="0" smtClean="0">
                          <a:latin typeface="+mj-lt"/>
                          <a:cs typeface="David" panose="020E0502060401010101" pitchFamily="34" charset="-79"/>
                        </a:rPr>
                        <a:t>Office</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3"/>
                  </a:ext>
                </a:extLst>
              </a:tr>
              <a:tr h="236215">
                <a:tc>
                  <a:txBody>
                    <a:bodyPr/>
                    <a:lstStyle/>
                    <a:p>
                      <a:pPr algn="ctr" rtl="0"/>
                      <a:r>
                        <a:rPr lang="en-US" sz="1600" b="0" i="0" kern="1200" dirty="0">
                          <a:solidFill>
                            <a:schemeClr val="dk1"/>
                          </a:solidFill>
                          <a:effectLst/>
                          <a:latin typeface="+mj-lt"/>
                          <a:ea typeface="+mn-ea"/>
                          <a:cs typeface="+mn-cs"/>
                        </a:rPr>
                        <a:t>2 Ministry of Foreign Affairs</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4"/>
                  </a:ext>
                </a:extLst>
              </a:tr>
              <a:tr h="236215">
                <a:tc>
                  <a:txBody>
                    <a:bodyPr/>
                    <a:lstStyle/>
                    <a:p>
                      <a:pPr algn="ctr" rtl="0"/>
                      <a:r>
                        <a:rPr lang="en-US" sz="1600" dirty="0">
                          <a:latin typeface="+mj-lt"/>
                          <a:cs typeface="David" panose="020E0502060401010101" pitchFamily="34" charset="-79"/>
                        </a:rPr>
                        <a:t>1</a:t>
                      </a:r>
                      <a:r>
                        <a:rPr lang="en-US" sz="1600" baseline="0" dirty="0">
                          <a:latin typeface="+mj-lt"/>
                          <a:cs typeface="David" panose="020E0502060401010101" pitchFamily="34" charset="-79"/>
                        </a:rPr>
                        <a:t> Ministry of Justice</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5"/>
                  </a:ext>
                </a:extLst>
              </a:tr>
              <a:tr h="2362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mj-lt"/>
                          <a:cs typeface="David" panose="020E0502060401010101" pitchFamily="34" charset="-79"/>
                        </a:rPr>
                        <a:t>1 Finance Ministry</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6"/>
                  </a:ext>
                </a:extLst>
              </a:tr>
              <a:tr h="236215">
                <a:tc>
                  <a:txBody>
                    <a:bodyPr/>
                    <a:lstStyle/>
                    <a:p>
                      <a:pPr algn="ctr" rtl="0"/>
                      <a:r>
                        <a:rPr lang="en-US" sz="1600" dirty="0">
                          <a:latin typeface="+mj-lt"/>
                          <a:cs typeface="David" panose="020E0502060401010101" pitchFamily="34" charset="-79"/>
                        </a:rPr>
                        <a:t>1 Bank of Israel</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7"/>
                  </a:ext>
                </a:extLst>
              </a:tr>
              <a:tr h="236215">
                <a:tc>
                  <a:txBody>
                    <a:bodyPr/>
                    <a:lstStyle/>
                    <a:p>
                      <a:pPr algn="ctr" rtl="0"/>
                      <a:r>
                        <a:rPr lang="en-US" sz="1600" dirty="0">
                          <a:latin typeface="+mj-lt"/>
                          <a:cs typeface="David" panose="020E0502060401010101" pitchFamily="34" charset="-79"/>
                        </a:rPr>
                        <a:t>1</a:t>
                      </a:r>
                      <a:r>
                        <a:rPr lang="en-US" sz="1600" baseline="0" dirty="0">
                          <a:latin typeface="+mj-lt"/>
                          <a:cs typeface="David" panose="020E0502060401010101" pitchFamily="34" charset="-79"/>
                        </a:rPr>
                        <a:t> Israel Lands Administration</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8"/>
                  </a:ext>
                </a:extLst>
              </a:tr>
              <a:tr h="365565">
                <a:tc>
                  <a:txBody>
                    <a:bodyPr/>
                    <a:lstStyle/>
                    <a:p>
                      <a:pPr algn="ctr" rtl="0"/>
                      <a:r>
                        <a:rPr lang="en-US" sz="1600" dirty="0">
                          <a:latin typeface="+mj-lt"/>
                          <a:cs typeface="David" panose="020E0502060401010101" pitchFamily="34" charset="-79"/>
                        </a:rPr>
                        <a:t>1 Ministry of Housing</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9"/>
                  </a:ext>
                </a:extLst>
              </a:tr>
              <a:tr h="236215">
                <a:tc>
                  <a:txBody>
                    <a:bodyPr/>
                    <a:lstStyle/>
                    <a:p>
                      <a:pPr algn="ctr" rtl="0"/>
                      <a:r>
                        <a:rPr lang="en-US" sz="1600" dirty="0">
                          <a:latin typeface="+mj-lt"/>
                          <a:cs typeface="David" panose="020E0502060401010101" pitchFamily="34" charset="-79"/>
                        </a:rPr>
                        <a:t>2 Ministry of Defense</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10"/>
                  </a:ext>
                </a:extLst>
              </a:tr>
              <a:tr h="3006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mj-lt"/>
                          <a:cs typeface="David" panose="020E0502060401010101" pitchFamily="34" charset="-79"/>
                        </a:rPr>
                        <a:t>1 Israel Prison Service</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11"/>
                  </a:ext>
                </a:extLst>
              </a:tr>
            </a:tbl>
          </a:graphicData>
        </a:graphic>
      </p:graphicFrame>
      <p:graphicFrame>
        <p:nvGraphicFramePr>
          <p:cNvPr id="8" name="טבלה 7"/>
          <p:cNvGraphicFramePr>
            <a:graphicFrameLocks noGrp="1"/>
          </p:cNvGraphicFramePr>
          <p:nvPr>
            <p:extLst>
              <p:ext uri="{D42A27DB-BD31-4B8C-83A1-F6EECF244321}">
                <p14:modId xmlns:p14="http://schemas.microsoft.com/office/powerpoint/2010/main" val="1353674991"/>
              </p:ext>
            </p:extLst>
          </p:nvPr>
        </p:nvGraphicFramePr>
        <p:xfrm>
          <a:off x="6737471" y="1538818"/>
          <a:ext cx="2908179" cy="4328581"/>
        </p:xfrm>
        <a:graphic>
          <a:graphicData uri="http://schemas.openxmlformats.org/drawingml/2006/table">
            <a:tbl>
              <a:tblPr rtl="1" firstRow="1" bandRow="1">
                <a:tableStyleId>{5C22544A-7EE6-4342-B048-85BDC9FD1C3A}</a:tableStyleId>
              </a:tblPr>
              <a:tblGrid>
                <a:gridCol w="2908179">
                  <a:extLst>
                    <a:ext uri="{9D8B030D-6E8A-4147-A177-3AD203B41FA5}">
                      <a16:colId xmlns:a16="http://schemas.microsoft.com/office/drawing/2014/main" val="20000"/>
                    </a:ext>
                  </a:extLst>
                </a:gridCol>
              </a:tblGrid>
              <a:tr h="61378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Levenim MT" panose="02010502060101010101" pitchFamily="2" charset="-79"/>
                          <a:cs typeface="Levenim MT" panose="02010502060101010101" pitchFamily="2" charset="-79"/>
                        </a:rPr>
                        <a:t>International Officers</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latin typeface="Levenim MT" panose="02010502060101010101" pitchFamily="2" charset="-79"/>
                        <a:cs typeface="Levenim MT" panose="02010502060101010101" pitchFamily="2"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0"/>
                  </a:ext>
                </a:extLst>
              </a:tr>
              <a:tr h="38763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mj-lt"/>
                          <a:cs typeface="David" panose="020E0502060401010101" pitchFamily="34" charset="-79"/>
                        </a:rPr>
                        <a:t>2</a:t>
                      </a:r>
                      <a:r>
                        <a:rPr lang="en-US" sz="1600" baseline="0" dirty="0">
                          <a:latin typeface="+mj-lt"/>
                          <a:cs typeface="David" panose="020E0502060401010101" pitchFamily="34" charset="-79"/>
                        </a:rPr>
                        <a:t> USA</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1"/>
                  </a:ext>
                </a:extLst>
              </a:tr>
              <a:tr h="38763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mj-lt"/>
                          <a:cs typeface="David" panose="020E0502060401010101" pitchFamily="34" charset="-79"/>
                        </a:rPr>
                        <a:t>1 Italy</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2"/>
                  </a:ext>
                </a:extLst>
              </a:tr>
              <a:tr h="38763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mj-lt"/>
                          <a:cs typeface="David" panose="020E0502060401010101" pitchFamily="34" charset="-79"/>
                        </a:rPr>
                        <a:t>1 Greece </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3"/>
                  </a:ext>
                </a:extLst>
              </a:tr>
              <a:tr h="38763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mj-lt"/>
                          <a:cs typeface="David" panose="020E0502060401010101" pitchFamily="34" charset="-79"/>
                        </a:rPr>
                        <a:t>1 India</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4"/>
                  </a:ext>
                </a:extLst>
              </a:tr>
              <a:tr h="38763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mj-lt"/>
                          <a:cs typeface="David" panose="020E0502060401010101" pitchFamily="34" charset="-79"/>
                        </a:rPr>
                        <a:t>1 Germany</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5"/>
                  </a:ext>
                </a:extLst>
              </a:tr>
              <a:tr h="355326">
                <a:tc>
                  <a:txBody>
                    <a:bodyPr/>
                    <a:lstStyle/>
                    <a:p>
                      <a:pPr algn="ctr" rtl="0"/>
                      <a:endParaRPr lang="en-US" sz="1600" dirty="0">
                        <a:latin typeface="Levenim MT" panose="02010502060101010101" pitchFamily="2" charset="-79"/>
                        <a:cs typeface="Levenim MT" panose="02010502060101010101" pitchFamily="2"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6"/>
                  </a:ext>
                </a:extLst>
              </a:tr>
              <a:tr h="355326">
                <a:tc>
                  <a:txBody>
                    <a:bodyPr/>
                    <a:lstStyle/>
                    <a:p>
                      <a:pPr algn="ctr" rtl="0"/>
                      <a:endParaRPr lang="he-IL" sz="1600" dirty="0">
                        <a:latin typeface="Levenim MT" panose="02010502060101010101" pitchFamily="2" charset="-79"/>
                        <a:cs typeface="Levenim MT" panose="02010502060101010101" pitchFamily="2"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7"/>
                  </a:ext>
                </a:extLst>
              </a:tr>
              <a:tr h="3553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he-IL" sz="1600" dirty="0">
                        <a:latin typeface="Levenim MT" panose="02010502060101010101" pitchFamily="2" charset="-79"/>
                        <a:cs typeface="Levenim MT" panose="02010502060101010101" pitchFamily="2"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8"/>
                  </a:ext>
                </a:extLst>
              </a:tr>
              <a:tr h="3553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he-IL" sz="1600" dirty="0">
                        <a:latin typeface="Levenim MT" panose="02010502060101010101" pitchFamily="2" charset="-79"/>
                        <a:cs typeface="Levenim MT" panose="02010502060101010101" pitchFamily="2"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9"/>
                  </a:ext>
                </a:extLst>
              </a:tr>
              <a:tr h="3553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he-IL" sz="1600" dirty="0">
                        <a:latin typeface="Levenim MT" panose="02010502060101010101" pitchFamily="2" charset="-79"/>
                        <a:cs typeface="Levenim MT" panose="02010502060101010101" pitchFamily="2"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10"/>
                  </a:ext>
                </a:extLst>
              </a:tr>
            </a:tbl>
          </a:graphicData>
        </a:graphic>
      </p:graphicFrame>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48392" y="4821615"/>
            <a:ext cx="682587" cy="1037532"/>
          </a:xfrm>
          <a:prstGeom prst="rect">
            <a:avLst/>
          </a:prstGeom>
        </p:spPr>
      </p:pic>
    </p:spTree>
    <p:extLst>
      <p:ext uri="{BB962C8B-B14F-4D97-AF65-F5344CB8AC3E}">
        <p14:creationId xmlns:p14="http://schemas.microsoft.com/office/powerpoint/2010/main" val="120996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952501"/>
            <a:ext cx="9637776" cy="1104899"/>
          </a:xfrm>
        </p:spPr>
        <p:txBody>
          <a:bodyPr>
            <a:normAutofit/>
          </a:bodyPr>
          <a:lstStyle/>
          <a:p>
            <a:pPr algn="ctr" rtl="0"/>
            <a:r>
              <a:rPr lang="en-US"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The Global Season</a:t>
            </a:r>
            <a:endParaRPr 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endParaRP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7</a:t>
            </a:fld>
            <a:endParaRPr lang="he-IL" b="1" dirty="0">
              <a:solidFill>
                <a:schemeClr val="tx1"/>
              </a:solidFill>
            </a:endParaRPr>
          </a:p>
        </p:txBody>
      </p:sp>
      <p:sp>
        <p:nvSpPr>
          <p:cNvPr id="15" name="מציין מיקום תוכן 2">
            <a:extLst>
              <a:ext uri="{FF2B5EF4-FFF2-40B4-BE49-F238E27FC236}">
                <a16:creationId xmlns:a16="http://schemas.microsoft.com/office/drawing/2014/main" id="{DB12F009-1F6A-42CF-BA15-8F85F8596D58}"/>
              </a:ext>
            </a:extLst>
          </p:cNvPr>
          <p:cNvSpPr txBox="1">
            <a:spLocks/>
          </p:cNvSpPr>
          <p:nvPr/>
        </p:nvSpPr>
        <p:spPr>
          <a:xfrm>
            <a:off x="1119520" y="1768607"/>
            <a:ext cx="10287000" cy="4003700"/>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l" rtl="0">
              <a:lnSpc>
                <a:spcPct val="150000"/>
              </a:lnSpc>
              <a:spcBef>
                <a:spcPts val="375"/>
              </a:spcBef>
              <a:buFont typeface="Wingdings" panose="05000000000000000000" pitchFamily="2" charset="2"/>
              <a:buAutoNum type="arabicPeriod"/>
              <a:defRPr/>
            </a:pPr>
            <a:r>
              <a:rPr lang="en-US" altLang="he-IL" sz="2000" dirty="0">
                <a:latin typeface="Levenim MT" pitchFamily="2" charset="-79"/>
                <a:cs typeface="Levenim MT" pitchFamily="2" charset="-79"/>
              </a:rPr>
              <a:t>Basic concepts in national security</a:t>
            </a:r>
          </a:p>
          <a:p>
            <a:pPr marL="457200" indent="-457200" algn="l" rtl="0">
              <a:lnSpc>
                <a:spcPct val="150000"/>
              </a:lnSpc>
              <a:spcBef>
                <a:spcPts val="375"/>
              </a:spcBef>
              <a:buFont typeface="Wingdings" panose="05000000000000000000" pitchFamily="2" charset="2"/>
              <a:buAutoNum type="arabicPeriod"/>
              <a:defRPr/>
            </a:pPr>
            <a:r>
              <a:rPr lang="en-US" altLang="he-IL" sz="2000" dirty="0">
                <a:latin typeface="Levenim MT" pitchFamily="2" charset="-79"/>
                <a:cs typeface="Levenim MT" pitchFamily="2" charset="-79"/>
              </a:rPr>
              <a:t>“Network meetings” – personal introduction</a:t>
            </a:r>
          </a:p>
          <a:p>
            <a:pPr marL="457200" indent="-457200" algn="l" rtl="0">
              <a:lnSpc>
                <a:spcPct val="150000"/>
              </a:lnSpc>
              <a:spcBef>
                <a:spcPts val="375"/>
              </a:spcBef>
              <a:buFont typeface="Wingdings" panose="05000000000000000000" pitchFamily="2" charset="2"/>
              <a:buAutoNum type="arabicPeriod"/>
              <a:defRPr/>
            </a:pPr>
            <a:r>
              <a:rPr lang="en-US" altLang="he-IL" sz="2000" dirty="0">
                <a:latin typeface="Levenim MT" pitchFamily="2" charset="-79"/>
                <a:cs typeface="Levenim MT" pitchFamily="2" charset="-79"/>
              </a:rPr>
              <a:t>Geo-strategy</a:t>
            </a:r>
          </a:p>
          <a:p>
            <a:pPr marL="457200" indent="-457200" algn="l" rtl="0">
              <a:lnSpc>
                <a:spcPct val="150000"/>
              </a:lnSpc>
              <a:spcBef>
                <a:spcPts val="375"/>
              </a:spcBef>
              <a:buFont typeface="Wingdings" panose="05000000000000000000" pitchFamily="2" charset="2"/>
              <a:buAutoNum type="arabicPeriod"/>
              <a:defRPr/>
            </a:pPr>
            <a:r>
              <a:rPr lang="en-US" altLang="he-IL" sz="2000" dirty="0">
                <a:latin typeface="Levenim MT" pitchFamily="2" charset="-79"/>
                <a:cs typeface="Levenim MT" pitchFamily="2" charset="-79"/>
              </a:rPr>
              <a:t>Foreign Ministry Day</a:t>
            </a:r>
          </a:p>
          <a:p>
            <a:pPr marL="457200" indent="-457200" algn="l" rtl="0">
              <a:lnSpc>
                <a:spcPct val="150000"/>
              </a:lnSpc>
              <a:spcBef>
                <a:spcPts val="375"/>
              </a:spcBef>
              <a:buFont typeface="Wingdings" panose="05000000000000000000" pitchFamily="2" charset="2"/>
              <a:buAutoNum type="arabicPeriod"/>
              <a:defRPr/>
            </a:pPr>
            <a:r>
              <a:rPr lang="en-US" altLang="he-IL" sz="2000" dirty="0">
                <a:latin typeface="Levenim MT" pitchFamily="2" charset="-79"/>
                <a:cs typeface="Levenim MT" pitchFamily="2" charset="-79"/>
              </a:rPr>
              <a:t>National security team learning tour</a:t>
            </a:r>
          </a:p>
          <a:p>
            <a:pPr marL="457200" indent="-457200" algn="l" rtl="0">
              <a:lnSpc>
                <a:spcPct val="150000"/>
              </a:lnSpc>
              <a:spcBef>
                <a:spcPts val="375"/>
              </a:spcBef>
              <a:buFont typeface="Wingdings" panose="05000000000000000000" pitchFamily="2" charset="2"/>
              <a:buAutoNum type="arabicPeriod"/>
              <a:defRPr/>
            </a:pPr>
            <a:r>
              <a:rPr lang="en-US" altLang="he-IL" sz="2000" dirty="0">
                <a:latin typeface="Levenim MT" pitchFamily="2" charset="-79"/>
                <a:cs typeface="Levenim MT" pitchFamily="2" charset="-79"/>
              </a:rPr>
              <a:t>Iran learning day </a:t>
            </a:r>
          </a:p>
          <a:p>
            <a:pPr marL="457200" indent="-457200" algn="l" rtl="0">
              <a:lnSpc>
                <a:spcPct val="150000"/>
              </a:lnSpc>
              <a:spcBef>
                <a:spcPts val="375"/>
              </a:spcBef>
              <a:buFont typeface="Wingdings" panose="05000000000000000000" pitchFamily="2" charset="2"/>
              <a:buAutoNum type="arabicPeriod"/>
              <a:defRPr/>
            </a:pPr>
            <a:r>
              <a:rPr lang="en-US" altLang="he-IL" sz="2000" dirty="0">
                <a:latin typeface="Levenim MT" pitchFamily="2" charset="-79"/>
                <a:cs typeface="Levenim MT" pitchFamily="2" charset="-79"/>
              </a:rPr>
              <a:t>English </a:t>
            </a:r>
            <a:r>
              <a:rPr lang="en-US" altLang="he-IL" sz="2000" dirty="0" smtClean="0">
                <a:latin typeface="Levenim MT" pitchFamily="2" charset="-79"/>
                <a:cs typeface="Levenim MT" pitchFamily="2" charset="-79"/>
              </a:rPr>
              <a:t>sessions</a:t>
            </a:r>
            <a:endParaRPr lang="en-US" altLang="he-IL" sz="2000" dirty="0">
              <a:latin typeface="Levenim MT" pitchFamily="2" charset="-79"/>
              <a:cs typeface="Levenim MT" pitchFamily="2" charset="-79"/>
            </a:endParaRPr>
          </a:p>
          <a:p>
            <a:pPr marL="457200" indent="-457200" algn="l" rtl="0">
              <a:lnSpc>
                <a:spcPct val="150000"/>
              </a:lnSpc>
              <a:spcBef>
                <a:spcPts val="375"/>
              </a:spcBef>
              <a:buFont typeface="Wingdings" panose="05000000000000000000" pitchFamily="2" charset="2"/>
              <a:buAutoNum type="arabicPeriod"/>
              <a:defRPr/>
            </a:pPr>
            <a:r>
              <a:rPr lang="en-US" altLang="he-IL" sz="2000" dirty="0">
                <a:latin typeface="Levenim MT" pitchFamily="2" charset="-79"/>
                <a:cs typeface="Levenim MT" pitchFamily="2" charset="-79"/>
              </a:rPr>
              <a:t>Europe seminar and learning tour</a:t>
            </a:r>
            <a:endParaRPr lang="he-IL" altLang="he-IL" sz="2000" b="1" dirty="0">
              <a:solidFill>
                <a:srgbClr val="0070C0"/>
              </a:solidFill>
              <a:latin typeface="Levenim MT" pitchFamily="2" charset="-79"/>
              <a:cs typeface="Levenim MT" pitchFamily="2" charset="-79"/>
            </a:endParaRPr>
          </a:p>
        </p:txBody>
      </p:sp>
      <p:pic>
        <p:nvPicPr>
          <p:cNvPr id="9"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spTree>
    <p:extLst>
      <p:ext uri="{BB962C8B-B14F-4D97-AF65-F5344CB8AC3E}">
        <p14:creationId xmlns:p14="http://schemas.microsoft.com/office/powerpoint/2010/main" val="38477728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952501"/>
            <a:ext cx="9637776" cy="1104899"/>
          </a:xfrm>
        </p:spPr>
        <p:txBody>
          <a:bodyPr>
            <a:normAutofit/>
          </a:bodyPr>
          <a:lstStyle/>
          <a:p>
            <a:pPr algn="ctr" rtl="0"/>
            <a:r>
              <a:rPr lang="en-US"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The Israeli Season</a:t>
            </a:r>
            <a:endParaRPr 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endParaRP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8</a:t>
            </a:fld>
            <a:endParaRPr lang="he-IL" b="1" dirty="0">
              <a:solidFill>
                <a:schemeClr val="tx1"/>
              </a:solidFill>
            </a:endParaRPr>
          </a:p>
        </p:txBody>
      </p:sp>
      <p:sp>
        <p:nvSpPr>
          <p:cNvPr id="15" name="מציין מיקום תוכן 2">
            <a:extLst>
              <a:ext uri="{FF2B5EF4-FFF2-40B4-BE49-F238E27FC236}">
                <a16:creationId xmlns:a16="http://schemas.microsoft.com/office/drawing/2014/main" id="{DB12F009-1F6A-42CF-BA15-8F85F8596D58}"/>
              </a:ext>
            </a:extLst>
          </p:cNvPr>
          <p:cNvSpPr txBox="1">
            <a:spLocks/>
          </p:cNvSpPr>
          <p:nvPr/>
        </p:nvSpPr>
        <p:spPr>
          <a:xfrm>
            <a:off x="1119520" y="1794733"/>
            <a:ext cx="10287000" cy="4003700"/>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Zionism Seminar: Founding fathers of the nation </a:t>
            </a:r>
          </a:p>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Strategy studies</a:t>
            </a:r>
          </a:p>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Geography and national security tours (North, South, </a:t>
            </a:r>
            <a:r>
              <a:rPr lang="en-US" sz="1600" dirty="0">
                <a:latin typeface="Levenim MT" pitchFamily="2" charset="-79"/>
                <a:cs typeface="Levenim MT" pitchFamily="2" charset="-79"/>
              </a:rPr>
              <a:t>Judea and Samaria </a:t>
            </a:r>
            <a:r>
              <a:rPr lang="en-US" altLang="he-IL" sz="1600" dirty="0">
                <a:latin typeface="Levenim MT" pitchFamily="2" charset="-79"/>
                <a:cs typeface="Levenim MT" pitchFamily="2" charset="-79"/>
              </a:rPr>
              <a:t>, Jerusalem, Seam Line and the Jordan Valley)</a:t>
            </a:r>
          </a:p>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Diplomacy and foreign policy (Haifa)</a:t>
            </a:r>
          </a:p>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Approaches and schools in political science (Haifa)</a:t>
            </a:r>
          </a:p>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Extended elective seminar: Public Law / The Israeli society and national security (Haifa)</a:t>
            </a:r>
          </a:p>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Elective seminar: Israeli </a:t>
            </a:r>
            <a:r>
              <a:rPr lang="en-US" altLang="he-IL" sz="1600" dirty="0" smtClean="0">
                <a:latin typeface="Levenim MT" pitchFamily="2" charset="-79"/>
                <a:cs typeface="Levenim MT" pitchFamily="2" charset="-79"/>
              </a:rPr>
              <a:t>society </a:t>
            </a:r>
            <a:r>
              <a:rPr lang="en-US" altLang="he-IL" sz="1600" dirty="0">
                <a:latin typeface="Levenim MT" pitchFamily="2" charset="-79"/>
                <a:cs typeface="Levenim MT" pitchFamily="2" charset="-79"/>
              </a:rPr>
              <a:t>/ Energy </a:t>
            </a:r>
            <a:r>
              <a:rPr lang="en-US" altLang="he-IL" sz="1600" dirty="0" smtClean="0">
                <a:latin typeface="Levenim MT" pitchFamily="2" charset="-79"/>
                <a:cs typeface="Levenim MT" pitchFamily="2" charset="-79"/>
              </a:rPr>
              <a:t>security / Public health and national security</a:t>
            </a:r>
            <a:endParaRPr lang="en-US" altLang="he-IL" sz="1600" dirty="0">
              <a:latin typeface="Levenim MT" pitchFamily="2" charset="-79"/>
              <a:cs typeface="Levenim MT" pitchFamily="2" charset="-79"/>
            </a:endParaRPr>
          </a:p>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Negotiation / Persuasion skills and standing in front of a camera</a:t>
            </a:r>
          </a:p>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A concluding political-security simulation</a:t>
            </a:r>
            <a:endParaRPr lang="he-IL" altLang="he-IL" sz="1800" dirty="0">
              <a:latin typeface="Levenim MT" pitchFamily="2" charset="-79"/>
              <a:cs typeface="Levenim MT" pitchFamily="2" charset="-79"/>
            </a:endParaRPr>
          </a:p>
          <a:p>
            <a:pPr marL="457200" lvl="1" indent="0">
              <a:buNone/>
            </a:pPr>
            <a:endParaRPr lang="he-IL" sz="3200" dirty="0">
              <a:latin typeface="Levenim MT" pitchFamily="2" charset="-79"/>
              <a:cs typeface="Levenim MT" pitchFamily="2" charset="-79"/>
            </a:endParaRPr>
          </a:p>
        </p:txBody>
      </p:sp>
      <p:pic>
        <p:nvPicPr>
          <p:cNvPr id="9"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spTree>
    <p:extLst>
      <p:ext uri="{BB962C8B-B14F-4D97-AF65-F5344CB8AC3E}">
        <p14:creationId xmlns:p14="http://schemas.microsoft.com/office/powerpoint/2010/main" val="25694053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1051964"/>
            <a:ext cx="9637776" cy="936143"/>
          </a:xfrm>
        </p:spPr>
        <p:txBody>
          <a:bodyPr>
            <a:normAutofit/>
          </a:bodyPr>
          <a:lstStyle/>
          <a:p>
            <a:pPr algn="ctr" rtl="0"/>
            <a:r>
              <a:rPr lang="en-US"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The Specialization Season</a:t>
            </a:r>
            <a:endParaRPr 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endParaRP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9</a:t>
            </a:fld>
            <a:endParaRPr lang="he-IL" b="1" dirty="0">
              <a:solidFill>
                <a:schemeClr val="tx1"/>
              </a:solidFill>
            </a:endParaRPr>
          </a:p>
        </p:txBody>
      </p:sp>
      <p:sp>
        <p:nvSpPr>
          <p:cNvPr id="13" name="מציין מיקום תוכן 2">
            <a:extLst>
              <a:ext uri="{FF2B5EF4-FFF2-40B4-BE49-F238E27FC236}">
                <a16:creationId xmlns:a16="http://schemas.microsoft.com/office/drawing/2014/main" id="{D593C7DA-BB0B-4416-8577-09A3F51E0F9A}"/>
              </a:ext>
            </a:extLst>
          </p:cNvPr>
          <p:cNvSpPr txBox="1">
            <a:spLocks/>
          </p:cNvSpPr>
          <p:nvPr/>
        </p:nvSpPr>
        <p:spPr>
          <a:xfrm>
            <a:off x="990600" y="1925512"/>
            <a:ext cx="10363200" cy="4411368"/>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l" rtl="0">
              <a:lnSpc>
                <a:spcPct val="150000"/>
              </a:lnSpc>
              <a:spcBef>
                <a:spcPts val="375"/>
              </a:spcBef>
              <a:buFont typeface="Wingdings" panose="05000000000000000000" pitchFamily="2" charset="2"/>
              <a:buAutoNum type="arabicPeriod"/>
              <a:defRPr/>
            </a:pPr>
            <a:r>
              <a:rPr lang="en-US" altLang="he-IL" sz="2200" dirty="0">
                <a:latin typeface="Levenim MT" pitchFamily="2" charset="-79"/>
                <a:cs typeface="Levenim MT" pitchFamily="2" charset="-79"/>
              </a:rPr>
              <a:t>The digital world for decision makers</a:t>
            </a:r>
          </a:p>
          <a:p>
            <a:pPr marL="457200" indent="-457200" algn="l" rtl="0">
              <a:lnSpc>
                <a:spcPct val="150000"/>
              </a:lnSpc>
              <a:spcBef>
                <a:spcPts val="375"/>
              </a:spcBef>
              <a:buFont typeface="Wingdings" panose="05000000000000000000" pitchFamily="2" charset="2"/>
              <a:buAutoNum type="arabicPeriod"/>
              <a:defRPr/>
            </a:pPr>
            <a:r>
              <a:rPr lang="en-US" altLang="he-IL" sz="2200" dirty="0">
                <a:latin typeface="Levenim MT" pitchFamily="2" charset="-79"/>
                <a:cs typeface="Levenim MT" pitchFamily="2" charset="-79"/>
              </a:rPr>
              <a:t>Tours of the security organizations</a:t>
            </a:r>
          </a:p>
          <a:p>
            <a:pPr marL="457200" indent="-457200" algn="l" rtl="0">
              <a:lnSpc>
                <a:spcPct val="150000"/>
              </a:lnSpc>
              <a:spcBef>
                <a:spcPts val="375"/>
              </a:spcBef>
              <a:buFont typeface="Wingdings" panose="05000000000000000000" pitchFamily="2" charset="2"/>
              <a:buAutoNum type="arabicPeriod"/>
              <a:defRPr/>
            </a:pPr>
            <a:r>
              <a:rPr lang="en-US" altLang="he-IL" sz="2200" dirty="0">
                <a:latin typeface="Levenim MT" pitchFamily="2" charset="-79"/>
                <a:cs typeface="Levenim MT" pitchFamily="2" charset="-79"/>
              </a:rPr>
              <a:t>Elective Seminar: Israel economics / Communications / Cyber</a:t>
            </a:r>
          </a:p>
          <a:p>
            <a:pPr marL="457200" indent="-457200" algn="l" rtl="0">
              <a:lnSpc>
                <a:spcPct val="150000"/>
              </a:lnSpc>
              <a:spcBef>
                <a:spcPts val="375"/>
              </a:spcBef>
              <a:buFont typeface="Wingdings" panose="05000000000000000000" pitchFamily="2" charset="2"/>
              <a:buAutoNum type="arabicPeriod"/>
              <a:defRPr/>
            </a:pPr>
            <a:r>
              <a:rPr lang="en-US" altLang="he-IL" sz="2200" dirty="0">
                <a:latin typeface="Levenim MT" pitchFamily="2" charset="-79"/>
                <a:cs typeface="Levenim MT" pitchFamily="2" charset="-79"/>
              </a:rPr>
              <a:t>Government corruption </a:t>
            </a:r>
            <a:r>
              <a:rPr lang="en-US" altLang="he-IL" sz="2200" dirty="0" smtClean="0">
                <a:latin typeface="Levenim MT" pitchFamily="2" charset="-79"/>
                <a:cs typeface="Levenim MT" pitchFamily="2" charset="-79"/>
              </a:rPr>
              <a:t>symposium</a:t>
            </a:r>
            <a:endParaRPr lang="en-US" altLang="he-IL" sz="2200" dirty="0">
              <a:latin typeface="Levenim MT" pitchFamily="2" charset="-79"/>
              <a:cs typeface="Levenim MT" pitchFamily="2" charset="-79"/>
            </a:endParaRPr>
          </a:p>
          <a:p>
            <a:pPr marL="457200" indent="-457200" algn="l" rtl="0">
              <a:lnSpc>
                <a:spcPct val="150000"/>
              </a:lnSpc>
              <a:spcBef>
                <a:spcPts val="375"/>
              </a:spcBef>
              <a:buFont typeface="Wingdings" panose="05000000000000000000" pitchFamily="2" charset="2"/>
              <a:buAutoNum type="arabicPeriod"/>
              <a:defRPr/>
            </a:pPr>
            <a:r>
              <a:rPr lang="en-US" altLang="he-IL" sz="2200" dirty="0">
                <a:latin typeface="Levenim MT" pitchFamily="2" charset="-79"/>
                <a:cs typeface="Levenim MT" pitchFamily="2" charset="-79"/>
              </a:rPr>
              <a:t>International </a:t>
            </a:r>
            <a:r>
              <a:rPr lang="en-US" altLang="he-IL" sz="2200" dirty="0">
                <a:latin typeface="Levenim MT" pitchFamily="2" charset="-79"/>
                <a:cs typeface="Levenim MT" pitchFamily="2" charset="-79"/>
              </a:rPr>
              <a:t>l</a:t>
            </a:r>
            <a:r>
              <a:rPr lang="en-US" altLang="he-IL" sz="2200" dirty="0" smtClean="0">
                <a:latin typeface="Levenim MT" pitchFamily="2" charset="-79"/>
                <a:cs typeface="Levenim MT" pitchFamily="2" charset="-79"/>
              </a:rPr>
              <a:t>aw symposium</a:t>
            </a:r>
            <a:endParaRPr lang="en-US" altLang="he-IL" sz="2200" dirty="0">
              <a:latin typeface="Levenim MT" pitchFamily="2" charset="-79"/>
              <a:cs typeface="Levenim MT" pitchFamily="2" charset="-79"/>
            </a:endParaRPr>
          </a:p>
          <a:p>
            <a:pPr marL="457200" indent="-457200" algn="l" rtl="0">
              <a:lnSpc>
                <a:spcPct val="150000"/>
              </a:lnSpc>
              <a:spcBef>
                <a:spcPts val="375"/>
              </a:spcBef>
              <a:buFont typeface="Wingdings" panose="05000000000000000000" pitchFamily="2" charset="2"/>
              <a:buAutoNum type="arabicPeriod"/>
              <a:defRPr/>
            </a:pPr>
            <a:r>
              <a:rPr lang="en-US" altLang="he-IL" sz="2200" dirty="0">
                <a:latin typeface="Levenim MT" pitchFamily="2" charset="-79"/>
                <a:cs typeface="Levenim MT" pitchFamily="2" charset="-79"/>
              </a:rPr>
              <a:t>Cyber learning day </a:t>
            </a:r>
          </a:p>
          <a:p>
            <a:pPr marL="457200" indent="-457200" algn="l" rtl="0">
              <a:lnSpc>
                <a:spcPct val="150000"/>
              </a:lnSpc>
              <a:spcBef>
                <a:spcPts val="375"/>
              </a:spcBef>
              <a:buFont typeface="Wingdings" panose="05000000000000000000" pitchFamily="2" charset="2"/>
              <a:buAutoNum type="arabicPeriod"/>
              <a:defRPr/>
            </a:pPr>
            <a:r>
              <a:rPr lang="en-US" altLang="he-IL" sz="2200" dirty="0">
                <a:latin typeface="Levenim MT" pitchFamily="2" charset="-79"/>
                <a:cs typeface="Levenim MT" pitchFamily="2" charset="-79"/>
              </a:rPr>
              <a:t>East seminar and learning tour</a:t>
            </a:r>
            <a:endParaRPr lang="he-IL" sz="2200" dirty="0">
              <a:latin typeface="Levenim MT" pitchFamily="2" charset="-79"/>
              <a:cs typeface="Levenim MT" pitchFamily="2" charset="-79"/>
            </a:endParaRPr>
          </a:p>
        </p:txBody>
      </p:sp>
      <p:pic>
        <p:nvPicPr>
          <p:cNvPr id="9"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spTree>
    <p:extLst>
      <p:ext uri="{BB962C8B-B14F-4D97-AF65-F5344CB8AC3E}">
        <p14:creationId xmlns:p14="http://schemas.microsoft.com/office/powerpoint/2010/main" val="633783109"/>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F4AAAB59B80104CB16B26DA3248C953" ma:contentTypeVersion="12" ma:contentTypeDescription="Create a new document." ma:contentTypeScope="" ma:versionID="c86d64e660d868b7bd2885cdcbf88e30">
  <xsd:schema xmlns:xsd="http://www.w3.org/2001/XMLSchema" xmlns:xs="http://www.w3.org/2001/XMLSchema" xmlns:p="http://schemas.microsoft.com/office/2006/metadata/properties" xmlns:ns2="05187063-7f7a-474c-a948-eeb636a205b7" xmlns:ns3="e117b202-2014-45e8-bce2-ab03415b2dff" targetNamespace="http://schemas.microsoft.com/office/2006/metadata/properties" ma:root="true" ma:fieldsID="48cf91e1b8c47030ca59b12b43d462c1" ns2:_="" ns3:_="">
    <xsd:import namespace="05187063-7f7a-474c-a948-eeb636a205b7"/>
    <xsd:import namespace="e117b202-2014-45e8-bce2-ab03415b2df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187063-7f7a-474c-a948-eeb636a205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17b202-2014-45e8-bce2-ab03415b2df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7BC765C-481E-4B0D-A68B-EF800ACB38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187063-7f7a-474c-a948-eeb636a205b7"/>
    <ds:schemaRef ds:uri="e117b202-2014-45e8-bce2-ab03415b2d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DE10CCB-789A-4355-ACB2-0B18123580E5}">
  <ds:schemaRefs>
    <ds:schemaRef ds:uri="http://schemas.microsoft.com/sharepoint/v3/contenttype/forms"/>
  </ds:schemaRefs>
</ds:datastoreItem>
</file>

<file path=customXml/itemProps3.xml><?xml version="1.0" encoding="utf-8"?>
<ds:datastoreItem xmlns:ds="http://schemas.openxmlformats.org/officeDocument/2006/customXml" ds:itemID="{035491AB-71C7-4653-AF5F-C1902E341564}">
  <ds:schemaRefs>
    <ds:schemaRef ds:uri="http://purl.org/dc/elements/1.1/"/>
    <ds:schemaRef ds:uri="http://schemas.microsoft.com/office/2006/metadata/properties"/>
    <ds:schemaRef ds:uri="http://www.w3.org/XML/1998/namespace"/>
    <ds:schemaRef ds:uri="http://purl.org/dc/dcmitype/"/>
    <ds:schemaRef ds:uri="e117b202-2014-45e8-bce2-ab03415b2dff"/>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05187063-7f7a-474c-a948-eeb636a205b7"/>
  </ds:schemaRefs>
</ds:datastoreItem>
</file>

<file path=docProps/app.xml><?xml version="1.0" encoding="utf-8"?>
<Properties xmlns="http://schemas.openxmlformats.org/officeDocument/2006/extended-properties" xmlns:vt="http://schemas.openxmlformats.org/officeDocument/2006/docPropsVTypes">
  <Template/>
  <TotalTime>10212</TotalTime>
  <Words>750</Words>
  <Application>Microsoft Office PowerPoint</Application>
  <PresentationFormat>Widescreen</PresentationFormat>
  <Paragraphs>189</Paragraphs>
  <Slides>18</Slides>
  <Notes>2</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30" baseType="lpstr">
      <vt:lpstr>Arial</vt:lpstr>
      <vt:lpstr>Calibri</vt:lpstr>
      <vt:lpstr>Calibri Light</vt:lpstr>
      <vt:lpstr>Courier New</vt:lpstr>
      <vt:lpstr>David</vt:lpstr>
      <vt:lpstr>Levenim MT</vt:lpstr>
      <vt:lpstr>Tahoma</vt:lpstr>
      <vt:lpstr>Times New Roman</vt:lpstr>
      <vt:lpstr>Wingdings</vt:lpstr>
      <vt:lpstr>Wingdings 2</vt:lpstr>
      <vt:lpstr>ערכת נושא Office</vt:lpstr>
      <vt:lpstr>תרשים</vt:lpstr>
      <vt:lpstr>Israel National Defense College</vt:lpstr>
      <vt:lpstr>The INDC</vt:lpstr>
      <vt:lpstr>Goals of the Academic Year</vt:lpstr>
      <vt:lpstr>Learning Fields in the INDC</vt:lpstr>
      <vt:lpstr>Class Composition</vt:lpstr>
      <vt:lpstr>48th Class - Participants</vt:lpstr>
      <vt:lpstr>The Global Season</vt:lpstr>
      <vt:lpstr>The Israeli Season</vt:lpstr>
      <vt:lpstr>The Specialization Season</vt:lpstr>
      <vt:lpstr>The Integrative Season</vt:lpstr>
      <vt:lpstr>INDC Learning Methods </vt:lpstr>
      <vt:lpstr>INDC Code of Behavior (1\2)</vt:lpstr>
      <vt:lpstr>INDC Code of Behavior (2\2)</vt:lpstr>
      <vt:lpstr>Participants’ Roles</vt:lpstr>
      <vt:lpstr>(Basic) Weekly Structure in the INDC</vt:lpstr>
      <vt:lpstr>Important Dates</vt:lpstr>
      <vt:lpstr>Looking Forward</vt:lpstr>
      <vt:lpstr>Studies in the Shadow of Covid-19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u23920</dc:creator>
  <cp:lastModifiedBy>u26632</cp:lastModifiedBy>
  <cp:revision>316</cp:revision>
  <cp:lastPrinted>2017-08-27T15:18:28Z</cp:lastPrinted>
  <dcterms:created xsi:type="dcterms:W3CDTF">2017-08-17T05:53:13Z</dcterms:created>
  <dcterms:modified xsi:type="dcterms:W3CDTF">2020-08-03T06:25:44Z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0x0101004F4AAAB59B80104CB16B26DA3248C953</vt:lpwstr>
  </property>
</Properties>
</file>