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7" r:id="rId2"/>
    <p:sldId id="328" r:id="rId3"/>
    <p:sldId id="329" r:id="rId4"/>
    <p:sldId id="344" r:id="rId5"/>
    <p:sldId id="331" r:id="rId6"/>
    <p:sldId id="332" r:id="rId7"/>
    <p:sldId id="335" r:id="rId8"/>
    <p:sldId id="336" r:id="rId9"/>
    <p:sldId id="337" r:id="rId10"/>
    <p:sldId id="338" r:id="rId11"/>
    <p:sldId id="342" r:id="rId12"/>
    <p:sldId id="334" r:id="rId13"/>
    <p:sldId id="343" r:id="rId14"/>
    <p:sldId id="333" r:id="rId15"/>
    <p:sldId id="339" r:id="rId16"/>
    <p:sldId id="340" r:id="rId17"/>
    <p:sldId id="326" r:id="rId18"/>
    <p:sldId id="341" r:id="rId1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962085" y="1670"/>
          <a:ext cx="1360549" cy="8843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הגנה לאומית</a:t>
          </a:r>
        </a:p>
      </dsp:txBody>
      <dsp:txXfrm>
        <a:off x="3005256" y="44841"/>
        <a:ext cx="1274207" cy="798015"/>
      </dsp:txXfrm>
    </dsp:sp>
    <dsp:sp modelId="{841D54EB-C92A-4421-B8BE-E706D6A2BF7F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455564" y="140213"/>
              </a:moveTo>
              <a:arcTo wR="1765955" hR="1765955" stAng="17579146" swAng="196024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641608" y="1221915"/>
          <a:ext cx="1360549" cy="88435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מדינאות</a:t>
          </a:r>
        </a:p>
      </dsp:txBody>
      <dsp:txXfrm>
        <a:off x="4684779" y="1265086"/>
        <a:ext cx="1274207" cy="798015"/>
      </dsp:txXfrm>
    </dsp:sp>
    <dsp:sp modelId="{CE0035AA-8C5E-4539-BEBC-10F6E0E4AE61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3529499" y="1673707"/>
              </a:moveTo>
              <a:arcTo wR="1765955" hR="1765955" stAng="21420341" swAng="2195311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4000087" y="3196312"/>
          <a:ext cx="1360549" cy="88435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טכנולוגיה</a:t>
          </a:r>
        </a:p>
      </dsp:txBody>
      <dsp:txXfrm>
        <a:off x="4043258" y="3239483"/>
        <a:ext cx="1274207" cy="798015"/>
      </dsp:txXfrm>
    </dsp:sp>
    <dsp:sp modelId="{85CDC803-14B6-40B7-B0C2-D59D77C29BED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116673" y="3496733"/>
              </a:moveTo>
              <a:arcTo wR="1765955" hR="1765955" stAng="4712694" swAng="1374611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924082" y="3196312"/>
          <a:ext cx="1360549" cy="88435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כלכלה</a:t>
          </a:r>
        </a:p>
      </dsp:txBody>
      <dsp:txXfrm>
        <a:off x="1967253" y="3239483"/>
        <a:ext cx="1274207" cy="798015"/>
      </dsp:txXfrm>
    </dsp:sp>
    <dsp:sp modelId="{B42A9FF2-15C0-429C-A007-639A75365790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94954" y="2743070"/>
              </a:moveTo>
              <a:arcTo wR="1765955" hR="1765955" stAng="8784348" swAng="2195311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282562" y="1221915"/>
          <a:ext cx="1360549" cy="88435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חברה</a:t>
          </a:r>
        </a:p>
      </dsp:txBody>
      <dsp:txXfrm>
        <a:off x="1325733" y="1265086"/>
        <a:ext cx="1274207" cy="798015"/>
      </dsp:txXfrm>
    </dsp:sp>
    <dsp:sp modelId="{5AED2E12-FA81-485E-8AF8-A8C3C87AA1F8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307857" y="769687"/>
              </a:moveTo>
              <a:arcTo wR="1765955" hR="1765955" stAng="12860607" swAng="196024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מתודות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565543" y="1883603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תיאוריה-פרקטיקה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מליאה-צוות-ציוות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, התנסויות, סימולציה, ימי עיון, כנסים, סדנאות, מפגשי בכירים, שעת מפקד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הובלת סיורים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קפה קריאה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69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(1/2)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ממלכתיות וייצוגיות - לבוש והופעה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התנהגות במליאה: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מקומות ישיבה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שיח באמצעות מיקרופונים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שתיה ומזון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הצגת אורחים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עם בכירים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(2/2)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דיסקרטיות (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sz="2400" b="1" dirty="0"/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והקשבה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מדיניות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לוגיסטיקה ורכש</a:t>
            </a:r>
          </a:p>
          <a:p>
            <a:pPr>
              <a:lnSpc>
                <a:spcPct val="100000"/>
              </a:lnSpc>
            </a:pPr>
            <a:r>
              <a:rPr lang="he-IL" altLang="he-IL" sz="2400">
                <a:latin typeface="Levenim MT" panose="02010502060101010101" pitchFamily="2" charset="-79"/>
                <a:cs typeface="Levenim MT" panose="02010502060101010101" pitchFamily="2" charset="-79"/>
              </a:rPr>
              <a:t>אתיקה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של כתיבה אקדמית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9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648" y="1990421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7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796697"/>
              </p:ext>
            </p:extLst>
          </p:nvPr>
        </p:nvGraphicFramePr>
        <p:xfrm>
          <a:off x="1090366" y="1599787"/>
          <a:ext cx="10011268" cy="4519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18-20.9.20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7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1-5.11.20</a:t>
                      </a:r>
                      <a:endParaRPr lang="he-IL" sz="17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– 25-28.9.20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1-3.12.20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7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sz="17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sz="17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7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7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</a:t>
                      </a: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13-14.1.21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</a:t>
                      </a: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26.2.21-7.3.21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7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23-25.2.21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7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4-8.4.21</a:t>
                      </a:r>
                      <a:endParaRPr lang="he-IL" sz="17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7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13-24.6.21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מ"ח – 14.7.21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בצל קורונה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אחריות אישית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כללים ללימוד מקוון (איחורים, מצלמות, הקלטה)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צל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בחו"ל</a:t>
            </a:r>
          </a:p>
        </p:txBody>
      </p:sp>
    </p:spTree>
    <p:extLst>
      <p:ext uri="{BB962C8B-B14F-4D97-AF65-F5344CB8AC3E}">
        <p14:creationId xmlns:p14="http://schemas.microsoft.com/office/powerpoint/2010/main" val="35255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להתמודדות של בכירים עם אתגרים בתחום הביטחון הלאומי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sz="40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4155515"/>
              </p:ext>
            </p:extLst>
          </p:nvPr>
        </p:nvGraphicFramePr>
        <p:xfrm>
          <a:off x="2669918" y="1825436"/>
          <a:ext cx="7284720" cy="4140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463192" y="339964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768401"/>
              </p:ext>
            </p:extLst>
          </p:nvPr>
        </p:nvGraphicFramePr>
        <p:xfrm>
          <a:off x="2521282" y="1686560"/>
          <a:ext cx="7693871" cy="434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1686560"/>
                        <a:ext cx="7693871" cy="4349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96683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23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המשפטים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הכלכלה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רשות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משרד השיכון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שירות בתי הסוהר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ביטחון לאומי (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683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395585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/ החברה הישראלית והביטחון הלאומי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חברה ישראלית/אנרגיה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וגיאופוליטיקה/רפואה וביטחון לאומי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משפט בינ"ל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11084</TotalTime>
  <Words>621</Words>
  <Application>Microsoft Office PowerPoint</Application>
  <PresentationFormat>Widescreen</PresentationFormat>
  <Paragraphs>180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Microsoft Excel 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מתודות הלמידה במב"ל</vt:lpstr>
      <vt:lpstr>קוד מב"ל (1/2)</vt:lpstr>
      <vt:lpstr>קוד מב"ל (2/2)</vt:lpstr>
      <vt:lpstr>משתתפים נושאי תפקיד</vt:lpstr>
      <vt:lpstr>מבנה שבוע (עקרוני) במב"ל</vt:lpstr>
      <vt:lpstr>תאריכים חשובים</vt:lpstr>
      <vt:lpstr>היערכות להמשך</vt:lpstr>
      <vt:lpstr>לימודים בצל קורונה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313</cp:revision>
  <cp:lastPrinted>2017-08-27T15:18:28Z</cp:lastPrinted>
  <dcterms:created xsi:type="dcterms:W3CDTF">2017-08-17T05:53:13Z</dcterms:created>
  <dcterms:modified xsi:type="dcterms:W3CDTF">2020-08-03T06:16:18Z</dcterms:modified>
</cp:coreProperties>
</file>