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7" r:id="rId2"/>
    <p:sldId id="328" r:id="rId3"/>
    <p:sldId id="329" r:id="rId4"/>
    <p:sldId id="344" r:id="rId5"/>
    <p:sldId id="331" r:id="rId6"/>
    <p:sldId id="332" r:id="rId7"/>
    <p:sldId id="335" r:id="rId8"/>
    <p:sldId id="336" r:id="rId9"/>
    <p:sldId id="337" r:id="rId10"/>
    <p:sldId id="338" r:id="rId11"/>
    <p:sldId id="342" r:id="rId12"/>
    <p:sldId id="334" r:id="rId13"/>
    <p:sldId id="343" r:id="rId14"/>
    <p:sldId id="333" r:id="rId15"/>
    <p:sldId id="339" r:id="rId16"/>
    <p:sldId id="340" r:id="rId17"/>
    <p:sldId id="326" r:id="rId18"/>
    <p:sldId id="341" r:id="rId19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B4DC3-DEDA-4B1E-87E4-79076D32F0E0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CE51B0A8-D363-4E64-AA7A-E19FEA72F126}">
      <dgm:prSet phldrT="[טקסט]"/>
      <dgm:spPr/>
      <dgm:t>
        <a:bodyPr/>
        <a:lstStyle/>
        <a:p>
          <a:pPr rtl="1"/>
          <a:r>
            <a:rPr lang="he-IL" dirty="0"/>
            <a:t>הגנה לאומית</a:t>
          </a:r>
        </a:p>
      </dgm:t>
    </dgm:pt>
    <dgm:pt modelId="{3FB537DA-DF7A-456B-BC70-37A2E67A4AAF}" type="parTrans" cxnId="{69BB1834-30D7-4D4D-AFD7-45E128BF6F93}">
      <dgm:prSet/>
      <dgm:spPr/>
      <dgm:t>
        <a:bodyPr/>
        <a:lstStyle/>
        <a:p>
          <a:pPr rtl="1"/>
          <a:endParaRPr lang="he-IL"/>
        </a:p>
      </dgm:t>
    </dgm:pt>
    <dgm:pt modelId="{18C0714A-3E36-4A79-8D6F-E04C13954432}" type="sibTrans" cxnId="{69BB1834-30D7-4D4D-AFD7-45E128BF6F9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2EC39DBA-D492-4DB4-8D04-EEAB1992CCFF}">
      <dgm:prSet phldrT="[טקסט]"/>
      <dgm:spPr/>
      <dgm:t>
        <a:bodyPr/>
        <a:lstStyle/>
        <a:p>
          <a:pPr rtl="1"/>
          <a:r>
            <a:rPr lang="he-IL" dirty="0"/>
            <a:t>מדינאות</a:t>
          </a:r>
        </a:p>
      </dgm:t>
    </dgm:pt>
    <dgm:pt modelId="{7151C011-A090-4FCC-B50E-616ABFB6E5E6}" type="parTrans" cxnId="{3884489F-8DFC-44AB-8E81-F5CE0BC01BB4}">
      <dgm:prSet/>
      <dgm:spPr/>
      <dgm:t>
        <a:bodyPr/>
        <a:lstStyle/>
        <a:p>
          <a:pPr rtl="1"/>
          <a:endParaRPr lang="he-IL"/>
        </a:p>
      </dgm:t>
    </dgm:pt>
    <dgm:pt modelId="{08249464-122C-4D69-B526-F15BB0977C08}" type="sibTrans" cxnId="{3884489F-8DFC-44AB-8E81-F5CE0BC01BB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7CFF1822-6B79-4FD2-8382-C8F6508BF640}">
      <dgm:prSet phldrT="[טקסט]"/>
      <dgm:spPr/>
      <dgm:t>
        <a:bodyPr/>
        <a:lstStyle/>
        <a:p>
          <a:pPr rtl="1"/>
          <a:r>
            <a:rPr lang="he-IL" dirty="0"/>
            <a:t>טכנולוגיה</a:t>
          </a:r>
        </a:p>
      </dgm:t>
    </dgm:pt>
    <dgm:pt modelId="{5F9A7C67-424B-482A-9490-EB65E0620E44}" type="parTrans" cxnId="{D13FACC0-C99D-4B93-8D54-88876EE7C432}">
      <dgm:prSet/>
      <dgm:spPr/>
      <dgm:t>
        <a:bodyPr/>
        <a:lstStyle/>
        <a:p>
          <a:pPr rtl="1"/>
          <a:endParaRPr lang="he-IL"/>
        </a:p>
      </dgm:t>
    </dgm:pt>
    <dgm:pt modelId="{B80C1D20-76A5-4E96-9975-B3A5D799A49E}" type="sibTrans" cxnId="{D13FACC0-C99D-4B93-8D54-88876EE7C43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34061C7B-27BC-4C8F-BFF5-6E4AAC81B7BA}">
      <dgm:prSet phldrT="[טקסט]"/>
      <dgm:spPr/>
      <dgm:t>
        <a:bodyPr/>
        <a:lstStyle/>
        <a:p>
          <a:pPr rtl="1"/>
          <a:r>
            <a:rPr lang="he-IL" dirty="0"/>
            <a:t>כלכלה</a:t>
          </a:r>
        </a:p>
      </dgm:t>
    </dgm:pt>
    <dgm:pt modelId="{85092EC4-F74C-48B9-A977-823D5B9DDA5F}" type="parTrans" cxnId="{8D350E8D-F82D-465F-9421-DB082012E0F7}">
      <dgm:prSet/>
      <dgm:spPr/>
      <dgm:t>
        <a:bodyPr/>
        <a:lstStyle/>
        <a:p>
          <a:pPr rtl="1"/>
          <a:endParaRPr lang="he-IL"/>
        </a:p>
      </dgm:t>
    </dgm:pt>
    <dgm:pt modelId="{6835BE15-21FE-43FA-8937-464D81D63BD7}" type="sibTrans" cxnId="{8D350E8D-F82D-465F-9421-DB082012E0F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DBDCDC60-6FDB-4855-9341-70211FFFE356}">
      <dgm:prSet phldrT="[טקסט]"/>
      <dgm:spPr/>
      <dgm:t>
        <a:bodyPr/>
        <a:lstStyle/>
        <a:p>
          <a:pPr rtl="1"/>
          <a:r>
            <a:rPr lang="he-IL" dirty="0"/>
            <a:t>חברה</a:t>
          </a:r>
        </a:p>
      </dgm:t>
    </dgm:pt>
    <dgm:pt modelId="{2A941A15-EF11-4034-A486-A19375FCD575}" type="parTrans" cxnId="{71A70BD4-8ABB-42C3-AF0A-D2ACCB95FDD6}">
      <dgm:prSet/>
      <dgm:spPr/>
      <dgm:t>
        <a:bodyPr/>
        <a:lstStyle/>
        <a:p>
          <a:pPr rtl="1"/>
          <a:endParaRPr lang="he-IL"/>
        </a:p>
      </dgm:t>
    </dgm:pt>
    <dgm:pt modelId="{5FC2E9A5-9439-4CB7-85D6-F709F19DB527}" type="sibTrans" cxnId="{71A70BD4-8ABB-42C3-AF0A-D2ACCB95FDD6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FA57254A-03BA-4B79-979D-A9216DBCA1B5}" type="pres">
      <dgm:prSet presAssocID="{26FB4DC3-DEDA-4B1E-87E4-79076D32F0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19F889-1139-4189-9D2C-3E222BACF2ED}" type="pres">
      <dgm:prSet presAssocID="{CE51B0A8-D363-4E64-AA7A-E19FEA72F1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E5B9F-F819-4424-A73D-8ED5D0CC3D4C}" type="pres">
      <dgm:prSet presAssocID="{CE51B0A8-D363-4E64-AA7A-E19FEA72F126}" presName="spNode" presStyleCnt="0"/>
      <dgm:spPr/>
    </dgm:pt>
    <dgm:pt modelId="{841D54EB-C92A-4421-B8BE-E706D6A2BF7F}" type="pres">
      <dgm:prSet presAssocID="{18C0714A-3E36-4A79-8D6F-E04C1395443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A94CCD1-3880-437C-97C0-29B2E4879D6C}" type="pres">
      <dgm:prSet presAssocID="{2EC39DBA-D492-4DB4-8D04-EEAB1992CC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F6F2E-76FE-490F-A81C-2252121216BF}" type="pres">
      <dgm:prSet presAssocID="{2EC39DBA-D492-4DB4-8D04-EEAB1992CCFF}" presName="spNode" presStyleCnt="0"/>
      <dgm:spPr/>
    </dgm:pt>
    <dgm:pt modelId="{CE0035AA-8C5E-4539-BEBC-10F6E0E4AE61}" type="pres">
      <dgm:prSet presAssocID="{08249464-122C-4D69-B526-F15BB0977C0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9DF21FD-6A3B-40E5-8A60-37AAECAF43A6}" type="pres">
      <dgm:prSet presAssocID="{7CFF1822-6B79-4FD2-8382-C8F6508BF64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7BD63-E75C-40CC-93AE-45256E22E299}" type="pres">
      <dgm:prSet presAssocID="{7CFF1822-6B79-4FD2-8382-C8F6508BF640}" presName="spNode" presStyleCnt="0"/>
      <dgm:spPr/>
    </dgm:pt>
    <dgm:pt modelId="{85CDC803-14B6-40B7-B0C2-D59D77C29BED}" type="pres">
      <dgm:prSet presAssocID="{B80C1D20-76A5-4E96-9975-B3A5D799A49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221721E-AF38-4F5E-B954-4553BD51F06F}" type="pres">
      <dgm:prSet presAssocID="{34061C7B-27BC-4C8F-BFF5-6E4AAC81B7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9611A-4EDB-456D-A2C7-C4627CA35573}" type="pres">
      <dgm:prSet presAssocID="{34061C7B-27BC-4C8F-BFF5-6E4AAC81B7BA}" presName="spNode" presStyleCnt="0"/>
      <dgm:spPr/>
    </dgm:pt>
    <dgm:pt modelId="{B42A9FF2-15C0-429C-A007-639A75365790}" type="pres">
      <dgm:prSet presAssocID="{6835BE15-21FE-43FA-8937-464D81D63BD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6BE1660-18F9-4B86-818D-5DF7FBB47366}" type="pres">
      <dgm:prSet presAssocID="{DBDCDC60-6FDB-4855-9341-70211FFFE3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27F21-FFD8-421E-BB5F-456366D3297F}" type="pres">
      <dgm:prSet presAssocID="{DBDCDC60-6FDB-4855-9341-70211FFFE356}" presName="spNode" presStyleCnt="0"/>
      <dgm:spPr/>
    </dgm:pt>
    <dgm:pt modelId="{5AED2E12-FA81-485E-8AF8-A8C3C87AA1F8}" type="pres">
      <dgm:prSet presAssocID="{5FC2E9A5-9439-4CB7-85D6-F709F19DB52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884489F-8DFC-44AB-8E81-F5CE0BC01BB4}" srcId="{26FB4DC3-DEDA-4B1E-87E4-79076D32F0E0}" destId="{2EC39DBA-D492-4DB4-8D04-EEAB1992CCFF}" srcOrd="1" destOrd="0" parTransId="{7151C011-A090-4FCC-B50E-616ABFB6E5E6}" sibTransId="{08249464-122C-4D69-B526-F15BB0977C08}"/>
    <dgm:cxn modelId="{79CB3132-9260-4CC3-93B9-E23E65904066}" type="presOf" srcId="{B80C1D20-76A5-4E96-9975-B3A5D799A49E}" destId="{85CDC803-14B6-40B7-B0C2-D59D77C29BED}" srcOrd="0" destOrd="0" presId="urn:microsoft.com/office/officeart/2005/8/layout/cycle6"/>
    <dgm:cxn modelId="{A339C367-5959-420E-B62E-C78EA6E66329}" type="presOf" srcId="{26FB4DC3-DEDA-4B1E-87E4-79076D32F0E0}" destId="{FA57254A-03BA-4B79-979D-A9216DBCA1B5}" srcOrd="0" destOrd="0" presId="urn:microsoft.com/office/officeart/2005/8/layout/cycle6"/>
    <dgm:cxn modelId="{8D350E8D-F82D-465F-9421-DB082012E0F7}" srcId="{26FB4DC3-DEDA-4B1E-87E4-79076D32F0E0}" destId="{34061C7B-27BC-4C8F-BFF5-6E4AAC81B7BA}" srcOrd="3" destOrd="0" parTransId="{85092EC4-F74C-48B9-A977-823D5B9DDA5F}" sibTransId="{6835BE15-21FE-43FA-8937-464D81D63BD7}"/>
    <dgm:cxn modelId="{6D02003E-01C1-4714-8866-08C6DD79E955}" type="presOf" srcId="{5FC2E9A5-9439-4CB7-85D6-F709F19DB527}" destId="{5AED2E12-FA81-485E-8AF8-A8C3C87AA1F8}" srcOrd="0" destOrd="0" presId="urn:microsoft.com/office/officeart/2005/8/layout/cycle6"/>
    <dgm:cxn modelId="{D13FACC0-C99D-4B93-8D54-88876EE7C432}" srcId="{26FB4DC3-DEDA-4B1E-87E4-79076D32F0E0}" destId="{7CFF1822-6B79-4FD2-8382-C8F6508BF640}" srcOrd="2" destOrd="0" parTransId="{5F9A7C67-424B-482A-9490-EB65E0620E44}" sibTransId="{B80C1D20-76A5-4E96-9975-B3A5D799A49E}"/>
    <dgm:cxn modelId="{93F6DB05-028A-480B-B637-92F9C6AF9983}" type="presOf" srcId="{CE51B0A8-D363-4E64-AA7A-E19FEA72F126}" destId="{AB19F889-1139-4189-9D2C-3E222BACF2ED}" srcOrd="0" destOrd="0" presId="urn:microsoft.com/office/officeart/2005/8/layout/cycle6"/>
    <dgm:cxn modelId="{15C7B2DE-D033-4E5C-9AFB-835B146F1D86}" type="presOf" srcId="{08249464-122C-4D69-B526-F15BB0977C08}" destId="{CE0035AA-8C5E-4539-BEBC-10F6E0E4AE61}" srcOrd="0" destOrd="0" presId="urn:microsoft.com/office/officeart/2005/8/layout/cycle6"/>
    <dgm:cxn modelId="{F8A77F82-22C1-4C3F-8E06-8812FE4C2D15}" type="presOf" srcId="{34061C7B-27BC-4C8F-BFF5-6E4AAC81B7BA}" destId="{0221721E-AF38-4F5E-B954-4553BD51F06F}" srcOrd="0" destOrd="0" presId="urn:microsoft.com/office/officeart/2005/8/layout/cycle6"/>
    <dgm:cxn modelId="{5D9F5E12-294E-4707-8D68-B693195B7254}" type="presOf" srcId="{2EC39DBA-D492-4DB4-8D04-EEAB1992CCFF}" destId="{AA94CCD1-3880-437C-97C0-29B2E4879D6C}" srcOrd="0" destOrd="0" presId="urn:microsoft.com/office/officeart/2005/8/layout/cycle6"/>
    <dgm:cxn modelId="{A8E6ED96-4564-4988-B43A-3626FE452943}" type="presOf" srcId="{6835BE15-21FE-43FA-8937-464D81D63BD7}" destId="{B42A9FF2-15C0-429C-A007-639A75365790}" srcOrd="0" destOrd="0" presId="urn:microsoft.com/office/officeart/2005/8/layout/cycle6"/>
    <dgm:cxn modelId="{C976FC21-5ACE-4A8D-89DC-85325692CF14}" type="presOf" srcId="{DBDCDC60-6FDB-4855-9341-70211FFFE356}" destId="{B6BE1660-18F9-4B86-818D-5DF7FBB47366}" srcOrd="0" destOrd="0" presId="urn:microsoft.com/office/officeart/2005/8/layout/cycle6"/>
    <dgm:cxn modelId="{65C61805-C656-4FB5-A237-F2AC6E020ABA}" type="presOf" srcId="{18C0714A-3E36-4A79-8D6F-E04C13954432}" destId="{841D54EB-C92A-4421-B8BE-E706D6A2BF7F}" srcOrd="0" destOrd="0" presId="urn:microsoft.com/office/officeart/2005/8/layout/cycle6"/>
    <dgm:cxn modelId="{458D56BE-6063-4162-B474-87149E49A1B7}" type="presOf" srcId="{7CFF1822-6B79-4FD2-8382-C8F6508BF640}" destId="{09DF21FD-6A3B-40E5-8A60-37AAECAF43A6}" srcOrd="0" destOrd="0" presId="urn:microsoft.com/office/officeart/2005/8/layout/cycle6"/>
    <dgm:cxn modelId="{71A70BD4-8ABB-42C3-AF0A-D2ACCB95FDD6}" srcId="{26FB4DC3-DEDA-4B1E-87E4-79076D32F0E0}" destId="{DBDCDC60-6FDB-4855-9341-70211FFFE356}" srcOrd="4" destOrd="0" parTransId="{2A941A15-EF11-4034-A486-A19375FCD575}" sibTransId="{5FC2E9A5-9439-4CB7-85D6-F709F19DB527}"/>
    <dgm:cxn modelId="{69BB1834-30D7-4D4D-AFD7-45E128BF6F93}" srcId="{26FB4DC3-DEDA-4B1E-87E4-79076D32F0E0}" destId="{CE51B0A8-D363-4E64-AA7A-E19FEA72F126}" srcOrd="0" destOrd="0" parTransId="{3FB537DA-DF7A-456B-BC70-37A2E67A4AAF}" sibTransId="{18C0714A-3E36-4A79-8D6F-E04C13954432}"/>
    <dgm:cxn modelId="{51D829E6-B09F-4F9F-9431-2890D69D7916}" type="presParOf" srcId="{FA57254A-03BA-4B79-979D-A9216DBCA1B5}" destId="{AB19F889-1139-4189-9D2C-3E222BACF2ED}" srcOrd="0" destOrd="0" presId="urn:microsoft.com/office/officeart/2005/8/layout/cycle6"/>
    <dgm:cxn modelId="{9048E679-B719-4F94-8028-F9C74770E0FE}" type="presParOf" srcId="{FA57254A-03BA-4B79-979D-A9216DBCA1B5}" destId="{1A2E5B9F-F819-4424-A73D-8ED5D0CC3D4C}" srcOrd="1" destOrd="0" presId="urn:microsoft.com/office/officeart/2005/8/layout/cycle6"/>
    <dgm:cxn modelId="{C8C5B1CC-2D67-4B20-911B-90E4FD11FA4B}" type="presParOf" srcId="{FA57254A-03BA-4B79-979D-A9216DBCA1B5}" destId="{841D54EB-C92A-4421-B8BE-E706D6A2BF7F}" srcOrd="2" destOrd="0" presId="urn:microsoft.com/office/officeart/2005/8/layout/cycle6"/>
    <dgm:cxn modelId="{A464F4A9-EAF3-4E89-AAA9-20F0A7F80164}" type="presParOf" srcId="{FA57254A-03BA-4B79-979D-A9216DBCA1B5}" destId="{AA94CCD1-3880-437C-97C0-29B2E4879D6C}" srcOrd="3" destOrd="0" presId="urn:microsoft.com/office/officeart/2005/8/layout/cycle6"/>
    <dgm:cxn modelId="{A6E69633-1A86-452D-9167-C5C551B98F45}" type="presParOf" srcId="{FA57254A-03BA-4B79-979D-A9216DBCA1B5}" destId="{4D9F6F2E-76FE-490F-A81C-2252121216BF}" srcOrd="4" destOrd="0" presId="urn:microsoft.com/office/officeart/2005/8/layout/cycle6"/>
    <dgm:cxn modelId="{B156151B-2D49-4AEB-A703-2F32C671A7C2}" type="presParOf" srcId="{FA57254A-03BA-4B79-979D-A9216DBCA1B5}" destId="{CE0035AA-8C5E-4539-BEBC-10F6E0E4AE61}" srcOrd="5" destOrd="0" presId="urn:microsoft.com/office/officeart/2005/8/layout/cycle6"/>
    <dgm:cxn modelId="{CCBBA3B1-2164-4430-BED5-141A203F47BE}" type="presParOf" srcId="{FA57254A-03BA-4B79-979D-A9216DBCA1B5}" destId="{09DF21FD-6A3B-40E5-8A60-37AAECAF43A6}" srcOrd="6" destOrd="0" presId="urn:microsoft.com/office/officeart/2005/8/layout/cycle6"/>
    <dgm:cxn modelId="{B6D2F489-670C-4015-B503-06EAD2CA9ECA}" type="presParOf" srcId="{FA57254A-03BA-4B79-979D-A9216DBCA1B5}" destId="{C157BD63-E75C-40CC-93AE-45256E22E299}" srcOrd="7" destOrd="0" presId="urn:microsoft.com/office/officeart/2005/8/layout/cycle6"/>
    <dgm:cxn modelId="{8EFE5FFD-7375-4664-950A-FA99F7ECC84B}" type="presParOf" srcId="{FA57254A-03BA-4B79-979D-A9216DBCA1B5}" destId="{85CDC803-14B6-40B7-B0C2-D59D77C29BED}" srcOrd="8" destOrd="0" presId="urn:microsoft.com/office/officeart/2005/8/layout/cycle6"/>
    <dgm:cxn modelId="{C51BD8AA-1F21-429F-BF76-765C63D9CE12}" type="presParOf" srcId="{FA57254A-03BA-4B79-979D-A9216DBCA1B5}" destId="{0221721E-AF38-4F5E-B954-4553BD51F06F}" srcOrd="9" destOrd="0" presId="urn:microsoft.com/office/officeart/2005/8/layout/cycle6"/>
    <dgm:cxn modelId="{C5A14715-C827-4D80-8E43-7AB94B29B62C}" type="presParOf" srcId="{FA57254A-03BA-4B79-979D-A9216DBCA1B5}" destId="{E0C9611A-4EDB-456D-A2C7-C4627CA35573}" srcOrd="10" destOrd="0" presId="urn:microsoft.com/office/officeart/2005/8/layout/cycle6"/>
    <dgm:cxn modelId="{2A50688C-4BC1-4C0A-A1D4-0741845F0078}" type="presParOf" srcId="{FA57254A-03BA-4B79-979D-A9216DBCA1B5}" destId="{B42A9FF2-15C0-429C-A007-639A75365790}" srcOrd="11" destOrd="0" presId="urn:microsoft.com/office/officeart/2005/8/layout/cycle6"/>
    <dgm:cxn modelId="{B44E2546-1936-4537-90BC-A5A6C73BF670}" type="presParOf" srcId="{FA57254A-03BA-4B79-979D-A9216DBCA1B5}" destId="{B6BE1660-18F9-4B86-818D-5DF7FBB47366}" srcOrd="12" destOrd="0" presId="urn:microsoft.com/office/officeart/2005/8/layout/cycle6"/>
    <dgm:cxn modelId="{54456CBD-B21E-400C-8FE1-2C2552F10964}" type="presParOf" srcId="{FA57254A-03BA-4B79-979D-A9216DBCA1B5}" destId="{8C127F21-FFD8-421E-BB5F-456366D3297F}" srcOrd="13" destOrd="0" presId="urn:microsoft.com/office/officeart/2005/8/layout/cycle6"/>
    <dgm:cxn modelId="{BAAD008E-FEA7-48C4-9540-1D6DB5174991}" type="presParOf" srcId="{FA57254A-03BA-4B79-979D-A9216DBCA1B5}" destId="{5AED2E12-FA81-485E-8AF8-A8C3C87AA1F8}" srcOrd="14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F889-1139-4189-9D2C-3E222BACF2ED}">
      <dsp:nvSpPr>
        <dsp:cNvPr id="0" name=""/>
        <dsp:cNvSpPr/>
      </dsp:nvSpPr>
      <dsp:spPr>
        <a:xfrm>
          <a:off x="2962085" y="1670"/>
          <a:ext cx="1360549" cy="88435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הגנה לאומית</a:t>
          </a:r>
        </a:p>
      </dsp:txBody>
      <dsp:txXfrm>
        <a:off x="3005256" y="44841"/>
        <a:ext cx="1274207" cy="798015"/>
      </dsp:txXfrm>
    </dsp:sp>
    <dsp:sp modelId="{841D54EB-C92A-4421-B8BE-E706D6A2BF7F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2455564" y="140213"/>
              </a:moveTo>
              <a:arcTo wR="1765955" hR="1765955" stAng="17579146" swAng="1960247"/>
            </a:path>
          </a:pathLst>
        </a:custGeom>
        <a:noFill/>
        <a:ln w="8890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A94CCD1-3880-437C-97C0-29B2E4879D6C}">
      <dsp:nvSpPr>
        <dsp:cNvPr id="0" name=""/>
        <dsp:cNvSpPr/>
      </dsp:nvSpPr>
      <dsp:spPr>
        <a:xfrm>
          <a:off x="4641608" y="1221915"/>
          <a:ext cx="1360549" cy="88435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מדינאות</a:t>
          </a:r>
        </a:p>
      </dsp:txBody>
      <dsp:txXfrm>
        <a:off x="4684779" y="1265086"/>
        <a:ext cx="1274207" cy="798015"/>
      </dsp:txXfrm>
    </dsp:sp>
    <dsp:sp modelId="{CE0035AA-8C5E-4539-BEBC-10F6E0E4AE61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3529499" y="1673707"/>
              </a:moveTo>
              <a:arcTo wR="1765955" hR="1765955" stAng="21420341" swAng="2195311"/>
            </a:path>
          </a:pathLst>
        </a:custGeom>
        <a:noFill/>
        <a:ln w="889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DF21FD-6A3B-40E5-8A60-37AAECAF43A6}">
      <dsp:nvSpPr>
        <dsp:cNvPr id="0" name=""/>
        <dsp:cNvSpPr/>
      </dsp:nvSpPr>
      <dsp:spPr>
        <a:xfrm>
          <a:off x="4000087" y="3196312"/>
          <a:ext cx="1360549" cy="88435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טכנולוגיה</a:t>
          </a:r>
        </a:p>
      </dsp:txBody>
      <dsp:txXfrm>
        <a:off x="4043258" y="3239483"/>
        <a:ext cx="1274207" cy="798015"/>
      </dsp:txXfrm>
    </dsp:sp>
    <dsp:sp modelId="{85CDC803-14B6-40B7-B0C2-D59D77C29BED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2116673" y="3496733"/>
              </a:moveTo>
              <a:arcTo wR="1765955" hR="1765955" stAng="4712694" swAng="1374611"/>
            </a:path>
          </a:pathLst>
        </a:custGeom>
        <a:noFill/>
        <a:ln w="889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221721E-AF38-4F5E-B954-4553BD51F06F}">
      <dsp:nvSpPr>
        <dsp:cNvPr id="0" name=""/>
        <dsp:cNvSpPr/>
      </dsp:nvSpPr>
      <dsp:spPr>
        <a:xfrm>
          <a:off x="1924082" y="3196312"/>
          <a:ext cx="1360549" cy="88435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כלכלה</a:t>
          </a:r>
        </a:p>
      </dsp:txBody>
      <dsp:txXfrm>
        <a:off x="1967253" y="3239483"/>
        <a:ext cx="1274207" cy="798015"/>
      </dsp:txXfrm>
    </dsp:sp>
    <dsp:sp modelId="{B42A9FF2-15C0-429C-A007-639A75365790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294954" y="2743070"/>
              </a:moveTo>
              <a:arcTo wR="1765955" hR="1765955" stAng="8784348" swAng="2195311"/>
            </a:path>
          </a:pathLst>
        </a:custGeom>
        <a:noFill/>
        <a:ln w="889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6BE1660-18F9-4B86-818D-5DF7FBB47366}">
      <dsp:nvSpPr>
        <dsp:cNvPr id="0" name=""/>
        <dsp:cNvSpPr/>
      </dsp:nvSpPr>
      <dsp:spPr>
        <a:xfrm>
          <a:off x="1282562" y="1221915"/>
          <a:ext cx="1360549" cy="88435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חברה</a:t>
          </a:r>
        </a:p>
      </dsp:txBody>
      <dsp:txXfrm>
        <a:off x="1325733" y="1265086"/>
        <a:ext cx="1274207" cy="798015"/>
      </dsp:txXfrm>
    </dsp:sp>
    <dsp:sp modelId="{5AED2E12-FA81-485E-8AF8-A8C3C87AA1F8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307857" y="769687"/>
              </a:moveTo>
              <a:arcTo wR="1765955" hR="1765955" stAng="12860607" swAng="1960247"/>
            </a:path>
          </a:pathLst>
        </a:custGeom>
        <a:noFill/>
        <a:ln w="889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י"ג/אב/תש"ף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י"ג/אב/תש"ף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בארה"ב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מתודות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565543" y="1883603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תיאוריה-פרקטיקה</a:t>
            </a:r>
          </a:p>
          <a:p>
            <a:pPr lvl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מליאה-צוות-ציוות</a:t>
            </a:r>
          </a:p>
          <a:p>
            <a:pPr lvl="1">
              <a:lnSpc>
                <a:spcPct val="150000"/>
              </a:lnSpc>
            </a:pP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תרגילונים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, התנסויות, סימולציה, ימי עיון, כנסים, סדנאות, מפגשי בכירים, שעת מפקד</a:t>
            </a:r>
          </a:p>
          <a:p>
            <a:pPr lvl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הובלת סיורים</a:t>
            </a:r>
          </a:p>
          <a:p>
            <a:pPr lvl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קפה קריאה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69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(1/2)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ממלכתיות וייצוגיות - לבוש והופעה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התנהגות במליאה: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מקומות ישיבה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פלאפונים ומחשבים ניידים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שיח באמצעות מיקרופונים 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שתיה ומזון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הצגת אורחים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מפגש עם בכירים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(2/2)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דיסקרטיות (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en-US" altLang="he-IL" sz="2400" b="1" dirty="0"/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פתיחות והקשבה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מדיניות היעדרויות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לוגיסטיקה ורכש</a:t>
            </a:r>
          </a:p>
          <a:p>
            <a:pPr>
              <a:lnSpc>
                <a:spcPct val="100000"/>
              </a:lnSpc>
            </a:pPr>
            <a:r>
              <a:rPr lang="he-IL" altLang="he-IL" sz="2400">
                <a:latin typeface="Levenim MT" panose="02010502060101010101" pitchFamily="2" charset="-79"/>
                <a:cs typeface="Levenim MT" panose="02010502060101010101" pitchFamily="2" charset="-79"/>
              </a:rPr>
              <a:t>אתיקה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של כתיבה אקדמית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בטחון מידע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9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48" y="1990421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7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 (עברית ואנגלית)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43707"/>
              </p:ext>
            </p:extLst>
          </p:nvPr>
        </p:nvGraphicFramePr>
        <p:xfrm>
          <a:off x="1593669" y="1838226"/>
          <a:ext cx="8497725" cy="38787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82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4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</a:t>
                      </a:r>
                      <a:r>
                        <a:rPr lang="he-IL" sz="24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796697"/>
              </p:ext>
            </p:extLst>
          </p:nvPr>
        </p:nvGraphicFramePr>
        <p:xfrm>
          <a:off x="1090366" y="1599787"/>
          <a:ext cx="10011268" cy="4519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2.9.20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18-20.9.20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7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1-5.11.20</a:t>
                      </a:r>
                      <a:endParaRPr lang="he-IL" sz="17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– 25-28.9.20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1-3.12.20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</a:t>
                      </a:r>
                      <a:r>
                        <a:rPr lang="he-IL" sz="17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סוכות – 2-10.10.20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sz="17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23-24.12.20</a:t>
                      </a:r>
                      <a:endParaRPr lang="he-IL" sz="17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87285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7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7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7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</a:t>
                      </a: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25.12.20-3.1.21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13-14.1.21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7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</a:t>
                      </a: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26.2.21-7.3.21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27-28.1.21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7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 פסח – 25.3.21-3.4.21</a:t>
                      </a:r>
                      <a:endParaRPr lang="he-IL" sz="17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ירושלים, קו התפר והבקעה – 10-11.2.21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14-18.4.21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23-25.2.21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13-17.5.21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7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4-8.4.21</a:t>
                      </a:r>
                      <a:endParaRPr lang="he-IL" sz="17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סיום – 25.6.21-3.7.21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7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13-24.6.21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מ"ח – 14.7.21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היערכות להמשך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</a:t>
            </a:r>
            <a:r>
              <a:rPr lang="en-US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תכנון חופשות על פי גרף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היערכות לניצול זמן יעיל במהלך השנה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לימודים בצל קורונה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אחריות אישית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כללים ללימוד מקוון (איחורים, מצלמות, הקלטה)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תכנית צל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בחו"ל</a:t>
            </a:r>
          </a:p>
        </p:txBody>
      </p:sp>
    </p:spTree>
    <p:extLst>
      <p:ext uri="{BB962C8B-B14F-4D97-AF65-F5344CB8AC3E}">
        <p14:creationId xmlns:p14="http://schemas.microsoft.com/office/powerpoint/2010/main" val="35255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3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להתמודדות של בכירים עם אתגרים בתחום הביטחון הלאומי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8718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</a:t>
            </a:r>
            <a:r>
              <a:rPr lang="he-IL" altLang="he-IL" sz="4000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sz="4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8F0803C7-B7A2-4A97-9E92-F91156A1F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4155515"/>
              </p:ext>
            </p:extLst>
          </p:nvPr>
        </p:nvGraphicFramePr>
        <p:xfrm>
          <a:off x="2669918" y="1825436"/>
          <a:ext cx="7284720" cy="4140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B7A16583-0DA0-4154-A55F-2CA690BF4E40}"/>
              </a:ext>
            </a:extLst>
          </p:cNvPr>
          <p:cNvGrpSpPr/>
          <p:nvPr/>
        </p:nvGrpSpPr>
        <p:grpSpPr>
          <a:xfrm>
            <a:off x="5463192" y="3399647"/>
            <a:ext cx="1698171" cy="1190956"/>
            <a:chOff x="4459735" y="1083464"/>
            <a:chExt cx="1542422" cy="1022808"/>
          </a:xfrm>
          <a:scene3d>
            <a:camera prst="orthographicFront"/>
            <a:lightRig rig="flat" dir="t"/>
          </a:scene3d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82ED65F8-7891-456E-83DE-365B40B4E5EE}"/>
                </a:ext>
              </a:extLst>
            </p:cNvPr>
            <p:cNvSpPr/>
            <p:nvPr/>
          </p:nvSpPr>
          <p:spPr>
            <a:xfrm>
              <a:off x="4641608" y="1221915"/>
              <a:ext cx="1360549" cy="884357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id="{D2A6000C-CFED-4442-8577-76ED856A3935}"/>
                </a:ext>
              </a:extLst>
            </p:cNvPr>
            <p:cNvSpPr txBox="1"/>
            <p:nvPr/>
          </p:nvSpPr>
          <p:spPr>
            <a:xfrm>
              <a:off x="4459735" y="1083464"/>
              <a:ext cx="1499252" cy="979638"/>
            </a:xfrm>
            <a:prstGeom prst="rect">
              <a:avLst/>
            </a:prstGeom>
            <a:solidFill>
              <a:srgbClr val="7030A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300" kern="1200" dirty="0"/>
                <a:t>אסטרטגיה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7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784" y="821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768401"/>
              </p:ext>
            </p:extLst>
          </p:nvPr>
        </p:nvGraphicFramePr>
        <p:xfrm>
          <a:off x="2521282" y="1686560"/>
          <a:ext cx="7693871" cy="4349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1686560"/>
                        <a:ext cx="7693871" cy="43497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מ"ח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96683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23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יוון</a:t>
                      </a:r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המשפטים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הכלכלה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רשות 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משרד השיכון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שירות בתי הסוהר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903237" y="172792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בביטחון לאומי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"מפגשי רשת" – היכרות אישית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ביטחון לאומי (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באנגלית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1683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38376" y="1395585"/>
            <a:ext cx="9937152" cy="46786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יו"ש, ירושלים, קו התפר ובקעה)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משפט ציבורי / החברה הישראלית והביטחון הלאומי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חברה ישראלית/אנרגיה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וגיאופוליטיקה/רפואה וביטחון לאומי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מו"מ / מיומנויות שכנוע ועמידה מול מצלמה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891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831991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כלכלת ישראל/תקשורת/סייבר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שחיתות שלטונית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משפט בינ"ל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11084</TotalTime>
  <Words>621</Words>
  <Application>Microsoft Office PowerPoint</Application>
  <PresentationFormat>Widescreen</PresentationFormat>
  <Paragraphs>180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Microsoft Excel Chart</vt:lpstr>
      <vt:lpstr>המכללה לביטחון לאומי</vt:lpstr>
      <vt:lpstr>המכללה לביטחון לאומי</vt:lpstr>
      <vt:lpstr>מטרות שנת הלימודים</vt:lpstr>
      <vt:lpstr>תחומי הלימוד במב"ל</vt:lpstr>
      <vt:lpstr>הרכב המשתתפים</vt:lpstr>
      <vt:lpstr>מחזור מ"ח משתתפים</vt:lpstr>
      <vt:lpstr>העונה הבינלאומית</vt:lpstr>
      <vt:lpstr>העונה הישראלית</vt:lpstr>
      <vt:lpstr>עונת ההתמחות</vt:lpstr>
      <vt:lpstr>העונה האינטגרטיבית</vt:lpstr>
      <vt:lpstr>מתודות הלמידה במב"ל</vt:lpstr>
      <vt:lpstr>קוד מב"ל (1/2)</vt:lpstr>
      <vt:lpstr>קוד מב"ל (2/2)</vt:lpstr>
      <vt:lpstr>משתתפים נושאי תפקיד</vt:lpstr>
      <vt:lpstr>מבנה שבוע (עקרוני) במב"ל</vt:lpstr>
      <vt:lpstr>תאריכים חשובים</vt:lpstr>
      <vt:lpstr>היערכות להמשך</vt:lpstr>
      <vt:lpstr>לימודים בצל קורונה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313</cp:revision>
  <cp:lastPrinted>2017-08-27T15:18:28Z</cp:lastPrinted>
  <dcterms:created xsi:type="dcterms:W3CDTF">2017-08-17T05:53:13Z</dcterms:created>
  <dcterms:modified xsi:type="dcterms:W3CDTF">2020-08-03T06:16:18Z</dcterms:modified>
</cp:coreProperties>
</file>