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42" r:id="rId12"/>
    <p:sldId id="334" r:id="rId13"/>
    <p:sldId id="343" r:id="rId14"/>
    <p:sldId id="333" r:id="rId15"/>
    <p:sldId id="339" r:id="rId16"/>
    <p:sldId id="340" r:id="rId17"/>
    <p:sldId id="326" r:id="rId18"/>
    <p:sldId id="341" r:id="rId1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מתודות הלמידה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565543" y="1883603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תיאוריה-פרקטיקה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מליאה-צוות-ציוות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התנסויות, סימולציה, ימי עיון, כנסים, סדנאות, מפגשי בכירים, שעת מפקד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הובלת סיורים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קפה קריאה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69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(1/2)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 - לבוש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התנהגות במליאה: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</a:t>
            </a: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ומחשבים ניידים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 </a:t>
            </a:r>
            <a:r>
              <a:rPr lang="he-IL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באמצעות מיקרופונים </a:t>
            </a:r>
            <a:endParaRPr lang="he-IL" altLang="he-IL" sz="23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שתיה ומזון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הדדי</a:t>
            </a:r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(2/2)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(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sz="2400" b="1" dirty="0"/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אתיקה של כתיבה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אקדמית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9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48" y="1990421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270142"/>
              </p:ext>
            </p:extLst>
          </p:nvPr>
        </p:nvGraphicFramePr>
        <p:xfrm>
          <a:off x="1090366" y="1599787"/>
          <a:ext cx="10011268" cy="4655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18-20.9.20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25-28.9.20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1-3.12.20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13-14.1.21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23-25.2.21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13-24.6.21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מ"ח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14.7.21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בצל קורונה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אחריות אישית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כללים ללימוד מקוון (איחורים, מצלמות, הקלטה)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צל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חו"ל</a:t>
            </a:r>
          </a:p>
        </p:txBody>
      </p:sp>
    </p:spTree>
    <p:extLst>
      <p:ext uri="{BB962C8B-B14F-4D97-AF65-F5344CB8AC3E}">
        <p14:creationId xmlns:p14="http://schemas.microsoft.com/office/powerpoint/2010/main" val="35255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ירושלים, קו התפר ובקעה)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ופוליטיקה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ישראלית/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XXXX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 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 שכנוע ועמידה מול מצלמה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משפט בינ"ל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10828</TotalTime>
  <Words>609</Words>
  <Application>Microsoft Office PowerPoint</Application>
  <PresentationFormat>Widescreen</PresentationFormat>
  <Paragraphs>179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מתודות הלמידה במב"ל</vt:lpstr>
      <vt:lpstr>קוד מב"ל (1/2)</vt:lpstr>
      <vt:lpstr>קוד מב"ל (2/2)</vt:lpstr>
      <vt:lpstr>משתתפים נושאי תפקיד</vt:lpstr>
      <vt:lpstr>מבנה שבוע (עקרוני) במב"ל</vt:lpstr>
      <vt:lpstr>תאריכים חשובים</vt:lpstr>
      <vt:lpstr>היערכות להמשך</vt:lpstr>
      <vt:lpstr>לימודים בצל קורונה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287</cp:revision>
  <cp:lastPrinted>2017-08-27T15:18:28Z</cp:lastPrinted>
  <dcterms:created xsi:type="dcterms:W3CDTF">2017-08-17T05:53:13Z</dcterms:created>
  <dcterms:modified xsi:type="dcterms:W3CDTF">2020-07-21T12:25:51Z</dcterms:modified>
</cp:coreProperties>
</file>